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sldIdLst>
    <p:sldId id="306" r:id="rId3"/>
    <p:sldId id="282" r:id="rId4"/>
    <p:sldId id="286" r:id="rId5"/>
    <p:sldId id="256" r:id="rId6"/>
    <p:sldId id="268" r:id="rId7"/>
    <p:sldId id="269" r:id="rId8"/>
    <p:sldId id="283" r:id="rId9"/>
    <p:sldId id="284" r:id="rId10"/>
    <p:sldId id="285" r:id="rId11"/>
    <p:sldId id="272" r:id="rId12"/>
    <p:sldId id="277" r:id="rId13"/>
    <p:sldId id="278" r:id="rId14"/>
    <p:sldId id="280" r:id="rId15"/>
    <p:sldId id="293" r:id="rId16"/>
    <p:sldId id="281" r:id="rId17"/>
    <p:sldId id="305" r:id="rId18"/>
    <p:sldId id="260" r:id="rId19"/>
    <p:sldId id="261" r:id="rId20"/>
    <p:sldId id="294" r:id="rId21"/>
    <p:sldId id="296" r:id="rId22"/>
    <p:sldId id="297" r:id="rId23"/>
    <p:sldId id="264" r:id="rId24"/>
    <p:sldId id="298" r:id="rId25"/>
    <p:sldId id="299" r:id="rId26"/>
    <p:sldId id="300" r:id="rId27"/>
    <p:sldId id="301" r:id="rId28"/>
    <p:sldId id="302" r:id="rId29"/>
    <p:sldId id="303" r:id="rId30"/>
    <p:sldId id="263" r:id="rId31"/>
    <p:sldId id="265" r:id="rId32"/>
    <p:sldId id="259" r:id="rId33"/>
    <p:sldId id="262" r:id="rId34"/>
    <p:sldId id="290" r:id="rId35"/>
    <p:sldId id="279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0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GDP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73-414E-80ED-8A708FC9C5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573-414E-80ED-8A708FC9C5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73-414E-80ED-8A708FC9C5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573-414E-80ED-8A708FC9C5D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573-414E-80ED-8A708FC9C5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2573-414E-80ED-8A708FC9C5D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573-414E-80ED-8A708FC9C5D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2573-414E-80ED-8A708FC9C5DA}"/>
                </c:ext>
              </c:extLst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Industry</c:v>
                </c:pt>
                <c:pt idx="1">
                  <c:v>Services</c:v>
                </c:pt>
                <c:pt idx="2">
                  <c:v>Agriculture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64.8</c:v>
                </c:pt>
                <c:pt idx="1">
                  <c:v>33.299999999999997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3-414E-80ED-8A708FC9C5D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1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262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9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051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3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9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7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2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23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1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3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7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3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1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3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7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5763A49-4C5C-4336-92A0-C62EF3A7475B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3B662F82-556B-4B21-8A95-73E10372A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57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gif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news/18562596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youtube.com/watch?v=9cgNRIvJnO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C7639-0EFC-4C4D-B640-32A55C6A5249}"/>
              </a:ext>
            </a:extLst>
          </p:cNvPr>
          <p:cNvSpPr txBox="1"/>
          <p:nvPr/>
        </p:nvSpPr>
        <p:spPr>
          <a:xfrm>
            <a:off x="4600280" y="1763857"/>
            <a:ext cx="6645897" cy="38472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Warm Up: </a:t>
            </a:r>
          </a:p>
          <a:p>
            <a:r>
              <a:rPr lang="en-US" sz="2800" b="1" dirty="0"/>
              <a:t>A product of the earth (“gift of nature”) that people use to meet their needs is a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 good.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 natural resource.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 free enterprise.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 service.</a:t>
            </a:r>
            <a:endParaRPr lang="en-US" sz="12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41582-2F53-42CD-BF5C-B026C64754C0}"/>
              </a:ext>
            </a:extLst>
          </p:cNvPr>
          <p:cNvSpPr txBox="1"/>
          <p:nvPr/>
        </p:nvSpPr>
        <p:spPr>
          <a:xfrm>
            <a:off x="36722" y="40821"/>
            <a:ext cx="11209455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accent2"/>
                </a:solidFill>
                <a:latin typeface="STHupo" panose="020B0503020204020204" pitchFamily="2" charset="-122"/>
                <a:ea typeface="STHupo" panose="020B0503020204020204" pitchFamily="2" charset="-122"/>
              </a:rPr>
              <a:t>Learning Target:</a:t>
            </a:r>
          </a:p>
          <a:p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Today I will be able to analyze the economies of SW Asia 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6C62C-CEC7-4E67-A33E-83B1D720A07A}"/>
              </a:ext>
            </a:extLst>
          </p:cNvPr>
          <p:cNvSpPr txBox="1"/>
          <p:nvPr/>
        </p:nvSpPr>
        <p:spPr>
          <a:xfrm rot="5400000">
            <a:off x="8363847" y="3001255"/>
            <a:ext cx="675186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lawik Semibold" panose="020B0702040204020203" pitchFamily="34" charset="0"/>
              </a:rPr>
              <a:t>11 November,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D2D26-6111-4764-9BD7-B4156490F16F}"/>
              </a:ext>
            </a:extLst>
          </p:cNvPr>
          <p:cNvSpPr txBox="1"/>
          <p:nvPr/>
        </p:nvSpPr>
        <p:spPr>
          <a:xfrm>
            <a:off x="0" y="1763857"/>
            <a:ext cx="5052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Today’s Agenda: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Opening – </a:t>
            </a:r>
            <a:r>
              <a:rPr lang="en-US" sz="3200" dirty="0"/>
              <a:t>Warm 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Work Session  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Economic System Notes</a:t>
            </a:r>
          </a:p>
          <a:p>
            <a:r>
              <a:rPr lang="en-US" sz="3200" b="1" dirty="0"/>
              <a:t>3. Closing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 CNN10</a:t>
            </a:r>
          </a:p>
        </p:txBody>
      </p:sp>
    </p:spTree>
    <p:extLst>
      <p:ext uri="{BB962C8B-B14F-4D97-AF65-F5344CB8AC3E}">
        <p14:creationId xmlns:p14="http://schemas.microsoft.com/office/powerpoint/2010/main" val="59046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6565"/>
            <a:ext cx="4114800" cy="114300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GDP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066801"/>
            <a:ext cx="5943600" cy="5768181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GDP: </a:t>
            </a:r>
            <a:r>
              <a:rPr lang="en-US" b="1" dirty="0"/>
              <a:t>$921.7 billion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</a:t>
            </a:r>
            <a:r>
              <a:rPr lang="en-US" b="1" dirty="0"/>
              <a:t>petroleum 45% of this</a:t>
            </a:r>
          </a:p>
          <a:p>
            <a:pPr marL="0" indent="0">
              <a:buNone/>
            </a:pPr>
            <a:r>
              <a:rPr lang="en-US" b="1" dirty="0"/>
              <a:t>     - per capita $52,200</a:t>
            </a:r>
          </a:p>
          <a:p>
            <a:endParaRPr lang="en-US" b="1" dirty="0"/>
          </a:p>
        </p:txBody>
      </p:sp>
      <p:pic>
        <p:nvPicPr>
          <p:cNvPr id="7" name="Content Placeholder 6" descr="http://www.arabianbusiness.com/incoming/article357939.ece/ALTERNATES/g3l/CM4553107@for+Saudi+story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5791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cdn-wac.emirates247.com/polopoly_fs/1.250789.1275413685!/image/42779688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5562600" cy="3429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370AA0-605D-4F5C-90C2-0EA84DD4C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700306"/>
              </p:ext>
            </p:extLst>
          </p:nvPr>
        </p:nvGraphicFramePr>
        <p:xfrm>
          <a:off x="609600" y="2641967"/>
          <a:ext cx="4419600" cy="421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31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6300" y="274638"/>
            <a:ext cx="72517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  Economic System of Israel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219200"/>
            <a:ext cx="9067800" cy="563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Mixed, but mostly market</a:t>
            </a:r>
          </a:p>
          <a:p>
            <a:pPr marL="0" indent="0">
              <a:buNone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/>
              <a:t>- Despite limited natural resources, Israelis have built an economy based on advanced technology</a:t>
            </a:r>
          </a:p>
          <a:p>
            <a:pPr marL="0" indent="0">
              <a:buNone/>
            </a:pPr>
            <a:r>
              <a:rPr lang="en-US" sz="3600" dirty="0"/>
              <a:t>- The private and governmental sectors all coexist in an economy that supports both the broad objectives of state policy and individual enterprise (highly trained/skilled workers and strong union support of workers)</a:t>
            </a:r>
          </a:p>
          <a:p>
            <a:pPr>
              <a:buFontTx/>
              <a:buChar char="-"/>
            </a:pPr>
            <a:endParaRPr lang="en-US" sz="3600" b="1" i="1" dirty="0"/>
          </a:p>
        </p:txBody>
      </p:sp>
      <p:pic>
        <p:nvPicPr>
          <p:cNvPr id="6" name="Picture 5" descr="http://cdn.unitedwithisrael.org/wp-content/uploads/2011/06/bibi-bi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872"/>
            <a:ext cx="2120900" cy="1363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48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52578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Natural Resources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25972"/>
            <a:ext cx="5867400" cy="5155828"/>
          </a:xfrm>
        </p:spPr>
        <p:txBody>
          <a:bodyPr>
            <a:normAutofit/>
          </a:bodyPr>
          <a:lstStyle/>
          <a:p>
            <a:r>
              <a:rPr lang="en-US" sz="3200" dirty="0"/>
              <a:t>Very limited natural resources!!</a:t>
            </a:r>
          </a:p>
          <a:p>
            <a:r>
              <a:rPr lang="en-US" sz="3200" dirty="0"/>
              <a:t>Mineral resources (potash, bromine, &amp; magnesium; copper ore)</a:t>
            </a:r>
          </a:p>
          <a:p>
            <a:r>
              <a:rPr lang="en-US" sz="3200" dirty="0"/>
              <a:t>Citrus crops</a:t>
            </a:r>
          </a:p>
          <a:p>
            <a:r>
              <a:rPr lang="en-US" sz="3200" dirty="0"/>
              <a:t>Industrial crops</a:t>
            </a:r>
          </a:p>
          <a:p>
            <a:r>
              <a:rPr lang="en-US" sz="3200" dirty="0"/>
              <a:t>Dairy</a:t>
            </a:r>
          </a:p>
          <a:p>
            <a:endParaRPr lang="en-US" sz="3200" dirty="0"/>
          </a:p>
        </p:txBody>
      </p:sp>
      <p:pic>
        <p:nvPicPr>
          <p:cNvPr id="7" name="Content Placeholder 6" descr="http://a7.org/pictures/261/261594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28642"/>
            <a:ext cx="23241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greenprophet.com/wp-content/uploads/2009/05/tal-ya-water-israel-dew-collectors-500x2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74" y="4787940"/>
            <a:ext cx="3505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news.bbcimg.co.uk/media/images/56466000/jpg/_56466610_jex_1222892_de27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228642"/>
            <a:ext cx="2209800" cy="151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upload.wikimedia.org/wikipedia/commons/e/e7/PotashUSGO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7322"/>
            <a:ext cx="2047875" cy="14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images.travelpod.com/tripwow/photos2/ta-07e7-1c4e-de6c/bromine-israel-israel+1152_13823722395-tpfil02bw-2294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6031"/>
            <a:ext cx="2653748" cy="151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whoguides.com/wp-content/uploads/2009/10/copper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652475"/>
            <a:ext cx="2286000" cy="15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20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54102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Capital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5943600" cy="5486400"/>
          </a:xfrm>
        </p:spPr>
        <p:txBody>
          <a:bodyPr>
            <a:normAutofit/>
          </a:bodyPr>
          <a:lstStyle/>
          <a:p>
            <a:r>
              <a:rPr lang="en-US" sz="3200" b="1" dirty="0"/>
              <a:t>Invests a lot of money into education &amp; has wide access to education; need highly educated work force for technology industry, mining, electronics, &amp; services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9539"/>
            <a:ext cx="4038600" cy="2694259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351396"/>
            <a:ext cx="4191000" cy="235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Goods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219200"/>
            <a:ext cx="4495800" cy="5486400"/>
          </a:xfrm>
        </p:spPr>
        <p:txBody>
          <a:bodyPr>
            <a:normAutofit/>
          </a:bodyPr>
          <a:lstStyle/>
          <a:p>
            <a:r>
              <a:rPr lang="en-US" b="1" dirty="0"/>
              <a:t>Invested heavily in technology, tools, &amp; equipment for technology &amp; industrial production as well as defense/military</a:t>
            </a:r>
          </a:p>
        </p:txBody>
      </p:sp>
      <p:pic>
        <p:nvPicPr>
          <p:cNvPr id="8" name="Picture 7" descr="http://wpmedia.fullcomment.nationalpost.com/2011/10/1727161ds008_telecom.jpg?w=6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48" y="1098439"/>
            <a:ext cx="2321859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machine.co.il/Sites/machine/content/Images/hp_random_pics/Nir-David-Yevul-Si-20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844939"/>
            <a:ext cx="3733801" cy="205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i2.wp.com/www.jewishpress.com/wp-content/uploads/2013/03/snakerobot-technion11.jpg?w=47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06" y="1060163"/>
            <a:ext cx="2362204" cy="2092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computerworld.com/common/images/site/features/2012/03/R&amp;D%20Centers%20in%20Israel%20graphi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48" y="3092339"/>
            <a:ext cx="4710953" cy="193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http://upload.wikimedia.org/wikipedia/commons/7/72/F-15I_Ra'am.jpg"/>
          <p:cNvPicPr>
            <a:picLocks noGrp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6" y="4904441"/>
            <a:ext cx="1752604" cy="199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423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4343400" cy="60198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$240.9 billion</a:t>
            </a:r>
          </a:p>
          <a:p>
            <a:r>
              <a:rPr lang="en-US" sz="3200" b="1" dirty="0"/>
              <a:t>Mostly from Industries</a:t>
            </a:r>
          </a:p>
          <a:p>
            <a:r>
              <a:rPr lang="en-US" sz="3200" b="1" dirty="0"/>
              <a:t>Biggest Trade Partners-</a:t>
            </a:r>
          </a:p>
          <a:p>
            <a:pPr marL="0" indent="0">
              <a:buNone/>
            </a:pPr>
            <a:r>
              <a:rPr lang="en-US" sz="3200" b="1" dirty="0"/>
              <a:t>European Union and U.S. </a:t>
            </a:r>
          </a:p>
          <a:p>
            <a:r>
              <a:rPr lang="en-US" sz="3200" b="1" dirty="0"/>
              <a:t>Lack of access to Middle East trade and imports mostly raw materials</a:t>
            </a:r>
          </a:p>
        </p:txBody>
      </p:sp>
      <p:pic>
        <p:nvPicPr>
          <p:cNvPr id="7" name="Content Placeholder 6" descr="http://upload.wikimedia.org/wikipedia/commons/b/b1/Ranat_gan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929"/>
            <a:ext cx="2971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cdn.theatlanticwire.com/img/upload/2011/09/israeli-turkish-relations-getty/lar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24" y="3433482"/>
            <a:ext cx="2895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jta-live.alley.ws/wp-content/uploads/2013/05/Drone1-350x26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3282"/>
            <a:ext cx="25908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philip.greenspun.com/photo/pcd4894/camels-in-israel-9.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1"/>
            <a:ext cx="2819400" cy="1734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441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026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Economic Systems of the Middle East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6657" y="4800600"/>
            <a:ext cx="9144000" cy="1752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Target: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the similarities &amp; differences for the economic systems of Israel, Saudi Arabia, Turkey, &amp; Iran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602600"/>
            <a:ext cx="4793475" cy="30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0" y="13447"/>
            <a:ext cx="8229600" cy="114300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Economic System of Turkey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859" y="1062691"/>
            <a:ext cx="899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Mixed, but mostly command (emerging market)</a:t>
            </a:r>
          </a:p>
          <a:p>
            <a:pPr marL="0" indent="0">
              <a:buNone/>
            </a:pPr>
            <a:r>
              <a:rPr lang="en-US" sz="3600" b="1" dirty="0"/>
              <a:t>    - Private businesses have control and ownership over key industries. The government controls the airlines, railroads, telephone, and televisions industries.</a:t>
            </a:r>
          </a:p>
          <a:p>
            <a:pPr marL="0" indent="0">
              <a:buNone/>
            </a:pPr>
            <a:r>
              <a:rPr lang="en-US" sz="3600" b="1" dirty="0"/>
              <a:t>     - Least economic free out of three (Israel, Saudi Arabia, and Turkey)</a:t>
            </a:r>
          </a:p>
        </p:txBody>
      </p:sp>
      <p:pic>
        <p:nvPicPr>
          <p:cNvPr id="4" name="Picture 3" descr="http://www.csmonitor.com/var/ezflow_site/storage/images/media/content/2013/1024-erdogan-in-kosovo/17284513-1-eng-US/1024-Erdogan-in-Kosovo_full_6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45100"/>
            <a:ext cx="2419350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eform 4"/>
          <p:cNvSpPr/>
          <p:nvPr/>
        </p:nvSpPr>
        <p:spPr>
          <a:xfrm>
            <a:off x="1774032" y="1643062"/>
            <a:ext cx="7268767" cy="89298"/>
          </a:xfrm>
          <a:custGeom>
            <a:avLst/>
            <a:gdLst/>
            <a:ahLst/>
            <a:cxnLst/>
            <a:rect l="0" t="0" r="0" b="0"/>
            <a:pathLst>
              <a:path w="7268767" h="89298">
                <a:moveTo>
                  <a:pt x="0" y="53578"/>
                </a:move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8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0368" y="71438"/>
                </a:lnTo>
                <a:lnTo>
                  <a:pt x="89297" y="71438"/>
                </a:lnTo>
                <a:lnTo>
                  <a:pt x="98227" y="71438"/>
                </a:lnTo>
                <a:lnTo>
                  <a:pt x="107157" y="71438"/>
                </a:lnTo>
                <a:lnTo>
                  <a:pt x="125016" y="71438"/>
                </a:lnTo>
                <a:lnTo>
                  <a:pt x="133946" y="71438"/>
                </a:lnTo>
                <a:lnTo>
                  <a:pt x="151805" y="80367"/>
                </a:lnTo>
                <a:lnTo>
                  <a:pt x="169664" y="80367"/>
                </a:lnTo>
                <a:lnTo>
                  <a:pt x="187524" y="80367"/>
                </a:lnTo>
                <a:lnTo>
                  <a:pt x="205383" y="80367"/>
                </a:lnTo>
                <a:lnTo>
                  <a:pt x="223243" y="80367"/>
                </a:lnTo>
                <a:lnTo>
                  <a:pt x="232172" y="80367"/>
                </a:lnTo>
                <a:lnTo>
                  <a:pt x="250032" y="80367"/>
                </a:lnTo>
                <a:lnTo>
                  <a:pt x="258961" y="80367"/>
                </a:lnTo>
                <a:lnTo>
                  <a:pt x="276821" y="80367"/>
                </a:lnTo>
                <a:lnTo>
                  <a:pt x="294680" y="89297"/>
                </a:lnTo>
                <a:lnTo>
                  <a:pt x="303610" y="89297"/>
                </a:lnTo>
                <a:lnTo>
                  <a:pt x="321469" y="89297"/>
                </a:lnTo>
                <a:lnTo>
                  <a:pt x="339328" y="89297"/>
                </a:lnTo>
                <a:lnTo>
                  <a:pt x="348258" y="89297"/>
                </a:lnTo>
                <a:lnTo>
                  <a:pt x="366118" y="89297"/>
                </a:lnTo>
                <a:lnTo>
                  <a:pt x="383977" y="89297"/>
                </a:lnTo>
                <a:lnTo>
                  <a:pt x="401836" y="89297"/>
                </a:lnTo>
                <a:lnTo>
                  <a:pt x="419696" y="89297"/>
                </a:lnTo>
                <a:lnTo>
                  <a:pt x="428625" y="89297"/>
                </a:lnTo>
                <a:lnTo>
                  <a:pt x="446485" y="89297"/>
                </a:lnTo>
                <a:lnTo>
                  <a:pt x="464344" y="89297"/>
                </a:lnTo>
                <a:lnTo>
                  <a:pt x="473274" y="89297"/>
                </a:lnTo>
                <a:lnTo>
                  <a:pt x="491133" y="89297"/>
                </a:lnTo>
                <a:lnTo>
                  <a:pt x="500063" y="89297"/>
                </a:lnTo>
                <a:lnTo>
                  <a:pt x="517922" y="89297"/>
                </a:lnTo>
                <a:lnTo>
                  <a:pt x="526852" y="89297"/>
                </a:lnTo>
                <a:lnTo>
                  <a:pt x="535782" y="80367"/>
                </a:lnTo>
                <a:lnTo>
                  <a:pt x="553641" y="80367"/>
                </a:lnTo>
                <a:lnTo>
                  <a:pt x="562571" y="80367"/>
                </a:lnTo>
                <a:lnTo>
                  <a:pt x="571500" y="80367"/>
                </a:lnTo>
                <a:lnTo>
                  <a:pt x="589360" y="80367"/>
                </a:lnTo>
                <a:lnTo>
                  <a:pt x="598289" y="80367"/>
                </a:lnTo>
                <a:lnTo>
                  <a:pt x="607219" y="80367"/>
                </a:lnTo>
                <a:lnTo>
                  <a:pt x="616149" y="80367"/>
                </a:lnTo>
                <a:lnTo>
                  <a:pt x="634008" y="80367"/>
                </a:lnTo>
                <a:lnTo>
                  <a:pt x="642938" y="80367"/>
                </a:lnTo>
                <a:lnTo>
                  <a:pt x="651868" y="80367"/>
                </a:lnTo>
                <a:lnTo>
                  <a:pt x="660797" y="80367"/>
                </a:lnTo>
                <a:lnTo>
                  <a:pt x="678657" y="80367"/>
                </a:lnTo>
                <a:lnTo>
                  <a:pt x="687586" y="80367"/>
                </a:lnTo>
                <a:lnTo>
                  <a:pt x="705446" y="80367"/>
                </a:lnTo>
                <a:lnTo>
                  <a:pt x="714375" y="80367"/>
                </a:lnTo>
                <a:lnTo>
                  <a:pt x="732235" y="80367"/>
                </a:lnTo>
                <a:lnTo>
                  <a:pt x="741164" y="80367"/>
                </a:lnTo>
                <a:lnTo>
                  <a:pt x="750094" y="80367"/>
                </a:lnTo>
                <a:lnTo>
                  <a:pt x="767953" y="80367"/>
                </a:lnTo>
                <a:lnTo>
                  <a:pt x="776883" y="80367"/>
                </a:lnTo>
                <a:lnTo>
                  <a:pt x="785813" y="80367"/>
                </a:lnTo>
                <a:lnTo>
                  <a:pt x="803672" y="80367"/>
                </a:lnTo>
                <a:lnTo>
                  <a:pt x="821532" y="89297"/>
                </a:lnTo>
                <a:lnTo>
                  <a:pt x="839391" y="89297"/>
                </a:lnTo>
                <a:lnTo>
                  <a:pt x="848321" y="89297"/>
                </a:lnTo>
                <a:lnTo>
                  <a:pt x="866180" y="89297"/>
                </a:lnTo>
                <a:lnTo>
                  <a:pt x="875110" y="89297"/>
                </a:lnTo>
                <a:lnTo>
                  <a:pt x="892969" y="89297"/>
                </a:lnTo>
                <a:lnTo>
                  <a:pt x="910828" y="89297"/>
                </a:lnTo>
                <a:lnTo>
                  <a:pt x="919758" y="89297"/>
                </a:lnTo>
                <a:lnTo>
                  <a:pt x="937618" y="89297"/>
                </a:lnTo>
                <a:lnTo>
                  <a:pt x="955477" y="89297"/>
                </a:lnTo>
                <a:lnTo>
                  <a:pt x="964407" y="89297"/>
                </a:lnTo>
                <a:lnTo>
                  <a:pt x="982266" y="89297"/>
                </a:lnTo>
                <a:lnTo>
                  <a:pt x="1000125" y="89297"/>
                </a:lnTo>
                <a:lnTo>
                  <a:pt x="1017985" y="89297"/>
                </a:lnTo>
                <a:lnTo>
                  <a:pt x="1026914" y="89297"/>
                </a:lnTo>
                <a:lnTo>
                  <a:pt x="1044774" y="89297"/>
                </a:lnTo>
                <a:lnTo>
                  <a:pt x="1062633" y="89297"/>
                </a:lnTo>
                <a:lnTo>
                  <a:pt x="1080492" y="89297"/>
                </a:lnTo>
                <a:lnTo>
                  <a:pt x="1089422" y="89297"/>
                </a:lnTo>
                <a:lnTo>
                  <a:pt x="1107282" y="89297"/>
                </a:lnTo>
                <a:lnTo>
                  <a:pt x="1125141" y="89297"/>
                </a:lnTo>
                <a:lnTo>
                  <a:pt x="1143000" y="89297"/>
                </a:lnTo>
                <a:lnTo>
                  <a:pt x="1160860" y="89297"/>
                </a:lnTo>
                <a:lnTo>
                  <a:pt x="1169789" y="89297"/>
                </a:lnTo>
                <a:lnTo>
                  <a:pt x="1196578" y="80367"/>
                </a:lnTo>
                <a:lnTo>
                  <a:pt x="1214438" y="80367"/>
                </a:lnTo>
                <a:lnTo>
                  <a:pt x="1232297" y="80367"/>
                </a:lnTo>
                <a:lnTo>
                  <a:pt x="1241227" y="80367"/>
                </a:lnTo>
                <a:lnTo>
                  <a:pt x="1259086" y="80367"/>
                </a:lnTo>
                <a:lnTo>
                  <a:pt x="1276946" y="71438"/>
                </a:lnTo>
                <a:lnTo>
                  <a:pt x="1294805" y="71438"/>
                </a:lnTo>
                <a:lnTo>
                  <a:pt x="1312664" y="71438"/>
                </a:lnTo>
                <a:lnTo>
                  <a:pt x="1330524" y="71438"/>
                </a:lnTo>
                <a:lnTo>
                  <a:pt x="1348383" y="71438"/>
                </a:lnTo>
                <a:lnTo>
                  <a:pt x="1366242" y="71438"/>
                </a:lnTo>
                <a:lnTo>
                  <a:pt x="1384102" y="62508"/>
                </a:lnTo>
                <a:lnTo>
                  <a:pt x="1393032" y="62508"/>
                </a:lnTo>
                <a:lnTo>
                  <a:pt x="1410891" y="62508"/>
                </a:lnTo>
                <a:lnTo>
                  <a:pt x="1428750" y="62508"/>
                </a:lnTo>
                <a:lnTo>
                  <a:pt x="1446610" y="53578"/>
                </a:lnTo>
                <a:lnTo>
                  <a:pt x="1464469" y="53578"/>
                </a:lnTo>
                <a:lnTo>
                  <a:pt x="1491258" y="53578"/>
                </a:lnTo>
                <a:lnTo>
                  <a:pt x="1509117" y="44649"/>
                </a:lnTo>
                <a:lnTo>
                  <a:pt x="1526977" y="44649"/>
                </a:lnTo>
                <a:lnTo>
                  <a:pt x="1544836" y="44649"/>
                </a:lnTo>
                <a:lnTo>
                  <a:pt x="1562696" y="44649"/>
                </a:lnTo>
                <a:lnTo>
                  <a:pt x="1589485" y="35719"/>
                </a:lnTo>
                <a:lnTo>
                  <a:pt x="1607344" y="35719"/>
                </a:lnTo>
                <a:lnTo>
                  <a:pt x="1634133" y="35719"/>
                </a:lnTo>
                <a:lnTo>
                  <a:pt x="1651992" y="35719"/>
                </a:lnTo>
                <a:lnTo>
                  <a:pt x="1678782" y="35719"/>
                </a:lnTo>
                <a:lnTo>
                  <a:pt x="1705571" y="35719"/>
                </a:lnTo>
                <a:lnTo>
                  <a:pt x="1732360" y="35719"/>
                </a:lnTo>
                <a:lnTo>
                  <a:pt x="1759149" y="35719"/>
                </a:lnTo>
                <a:lnTo>
                  <a:pt x="1785938" y="35719"/>
                </a:lnTo>
                <a:lnTo>
                  <a:pt x="1812727" y="35719"/>
                </a:lnTo>
                <a:lnTo>
                  <a:pt x="1839516" y="44649"/>
                </a:lnTo>
                <a:lnTo>
                  <a:pt x="1875235" y="44649"/>
                </a:lnTo>
                <a:lnTo>
                  <a:pt x="1902024" y="44649"/>
                </a:lnTo>
                <a:lnTo>
                  <a:pt x="1937742" y="44649"/>
                </a:lnTo>
                <a:lnTo>
                  <a:pt x="1964532" y="53578"/>
                </a:lnTo>
                <a:lnTo>
                  <a:pt x="2000250" y="53578"/>
                </a:lnTo>
                <a:lnTo>
                  <a:pt x="2035969" y="53578"/>
                </a:lnTo>
                <a:lnTo>
                  <a:pt x="2062758" y="62508"/>
                </a:lnTo>
                <a:lnTo>
                  <a:pt x="2098477" y="62508"/>
                </a:lnTo>
                <a:lnTo>
                  <a:pt x="2134196" y="62508"/>
                </a:lnTo>
                <a:lnTo>
                  <a:pt x="2160985" y="62508"/>
                </a:lnTo>
                <a:lnTo>
                  <a:pt x="2196703" y="62508"/>
                </a:lnTo>
                <a:lnTo>
                  <a:pt x="2232422" y="62508"/>
                </a:lnTo>
                <a:lnTo>
                  <a:pt x="2259211" y="62508"/>
                </a:lnTo>
                <a:lnTo>
                  <a:pt x="2294930" y="62508"/>
                </a:lnTo>
                <a:lnTo>
                  <a:pt x="2321719" y="62508"/>
                </a:lnTo>
                <a:lnTo>
                  <a:pt x="2357438" y="62508"/>
                </a:lnTo>
                <a:lnTo>
                  <a:pt x="2384227" y="62508"/>
                </a:lnTo>
                <a:lnTo>
                  <a:pt x="2419946" y="62508"/>
                </a:lnTo>
                <a:lnTo>
                  <a:pt x="2446735" y="62508"/>
                </a:lnTo>
                <a:lnTo>
                  <a:pt x="2482453" y="53578"/>
                </a:lnTo>
                <a:lnTo>
                  <a:pt x="2509242" y="53578"/>
                </a:lnTo>
                <a:lnTo>
                  <a:pt x="2544961" y="53578"/>
                </a:lnTo>
                <a:lnTo>
                  <a:pt x="2571750" y="53578"/>
                </a:lnTo>
                <a:lnTo>
                  <a:pt x="2607469" y="53578"/>
                </a:lnTo>
                <a:lnTo>
                  <a:pt x="2643188" y="53578"/>
                </a:lnTo>
                <a:lnTo>
                  <a:pt x="2669977" y="53578"/>
                </a:lnTo>
                <a:lnTo>
                  <a:pt x="2705696" y="53578"/>
                </a:lnTo>
                <a:lnTo>
                  <a:pt x="2741414" y="53578"/>
                </a:lnTo>
                <a:lnTo>
                  <a:pt x="2777133" y="53578"/>
                </a:lnTo>
                <a:lnTo>
                  <a:pt x="2812852" y="53578"/>
                </a:lnTo>
                <a:lnTo>
                  <a:pt x="2848571" y="53578"/>
                </a:lnTo>
                <a:lnTo>
                  <a:pt x="2884289" y="62508"/>
                </a:lnTo>
                <a:lnTo>
                  <a:pt x="2920008" y="62508"/>
                </a:lnTo>
                <a:lnTo>
                  <a:pt x="2955727" y="62508"/>
                </a:lnTo>
                <a:lnTo>
                  <a:pt x="2991446" y="62508"/>
                </a:lnTo>
                <a:lnTo>
                  <a:pt x="3027164" y="62508"/>
                </a:lnTo>
                <a:lnTo>
                  <a:pt x="3062883" y="71438"/>
                </a:lnTo>
                <a:lnTo>
                  <a:pt x="3089672" y="71438"/>
                </a:lnTo>
                <a:lnTo>
                  <a:pt x="3125391" y="71438"/>
                </a:lnTo>
                <a:lnTo>
                  <a:pt x="3161110" y="71438"/>
                </a:lnTo>
                <a:lnTo>
                  <a:pt x="3196828" y="71438"/>
                </a:lnTo>
                <a:lnTo>
                  <a:pt x="3232547" y="80367"/>
                </a:lnTo>
                <a:lnTo>
                  <a:pt x="3259336" y="80367"/>
                </a:lnTo>
                <a:lnTo>
                  <a:pt x="3295055" y="80367"/>
                </a:lnTo>
                <a:lnTo>
                  <a:pt x="3330774" y="80367"/>
                </a:lnTo>
                <a:lnTo>
                  <a:pt x="3366492" y="89297"/>
                </a:lnTo>
                <a:lnTo>
                  <a:pt x="3402211" y="89297"/>
                </a:lnTo>
                <a:lnTo>
                  <a:pt x="3429000" y="89297"/>
                </a:lnTo>
                <a:lnTo>
                  <a:pt x="3464719" y="89297"/>
                </a:lnTo>
                <a:lnTo>
                  <a:pt x="3500438" y="89297"/>
                </a:lnTo>
                <a:lnTo>
                  <a:pt x="3536157" y="89297"/>
                </a:lnTo>
                <a:lnTo>
                  <a:pt x="3571875" y="89297"/>
                </a:lnTo>
                <a:lnTo>
                  <a:pt x="3607594" y="89297"/>
                </a:lnTo>
                <a:lnTo>
                  <a:pt x="3643313" y="89297"/>
                </a:lnTo>
                <a:lnTo>
                  <a:pt x="3679032" y="89297"/>
                </a:lnTo>
                <a:lnTo>
                  <a:pt x="3714750" y="89297"/>
                </a:lnTo>
                <a:lnTo>
                  <a:pt x="3741539" y="89297"/>
                </a:lnTo>
                <a:lnTo>
                  <a:pt x="3777258" y="89297"/>
                </a:lnTo>
                <a:lnTo>
                  <a:pt x="3812977" y="89297"/>
                </a:lnTo>
                <a:lnTo>
                  <a:pt x="3848696" y="89297"/>
                </a:lnTo>
                <a:lnTo>
                  <a:pt x="3884414" y="80367"/>
                </a:lnTo>
                <a:lnTo>
                  <a:pt x="3920133" y="80367"/>
                </a:lnTo>
                <a:lnTo>
                  <a:pt x="3955852" y="80367"/>
                </a:lnTo>
                <a:lnTo>
                  <a:pt x="3991571" y="80367"/>
                </a:lnTo>
                <a:lnTo>
                  <a:pt x="4027289" y="80367"/>
                </a:lnTo>
                <a:lnTo>
                  <a:pt x="4063008" y="80367"/>
                </a:lnTo>
                <a:lnTo>
                  <a:pt x="4098727" y="80367"/>
                </a:lnTo>
                <a:lnTo>
                  <a:pt x="4134446" y="71438"/>
                </a:lnTo>
                <a:lnTo>
                  <a:pt x="4170164" y="71438"/>
                </a:lnTo>
                <a:lnTo>
                  <a:pt x="4205883" y="71438"/>
                </a:lnTo>
                <a:lnTo>
                  <a:pt x="4241602" y="71438"/>
                </a:lnTo>
                <a:lnTo>
                  <a:pt x="4277321" y="71438"/>
                </a:lnTo>
                <a:lnTo>
                  <a:pt x="4304110" y="62508"/>
                </a:lnTo>
                <a:lnTo>
                  <a:pt x="4339828" y="44649"/>
                </a:lnTo>
                <a:lnTo>
                  <a:pt x="4375547" y="44649"/>
                </a:lnTo>
                <a:lnTo>
                  <a:pt x="4411266" y="35719"/>
                </a:lnTo>
                <a:lnTo>
                  <a:pt x="4446985" y="35719"/>
                </a:lnTo>
                <a:lnTo>
                  <a:pt x="4482703" y="26789"/>
                </a:lnTo>
                <a:lnTo>
                  <a:pt x="4509492" y="26789"/>
                </a:lnTo>
                <a:lnTo>
                  <a:pt x="4545211" y="26789"/>
                </a:lnTo>
                <a:lnTo>
                  <a:pt x="4580930" y="17860"/>
                </a:lnTo>
                <a:lnTo>
                  <a:pt x="4616649" y="17860"/>
                </a:lnTo>
                <a:lnTo>
                  <a:pt x="4652367" y="17860"/>
                </a:lnTo>
                <a:lnTo>
                  <a:pt x="4697016" y="17860"/>
                </a:lnTo>
                <a:lnTo>
                  <a:pt x="4732735" y="17860"/>
                </a:lnTo>
                <a:lnTo>
                  <a:pt x="4759524" y="8930"/>
                </a:lnTo>
                <a:lnTo>
                  <a:pt x="4804172" y="8930"/>
                </a:lnTo>
                <a:lnTo>
                  <a:pt x="4830961" y="8930"/>
                </a:lnTo>
                <a:lnTo>
                  <a:pt x="4866680" y="8930"/>
                </a:lnTo>
                <a:lnTo>
                  <a:pt x="4902399" y="8930"/>
                </a:lnTo>
                <a:lnTo>
                  <a:pt x="4938117" y="8930"/>
                </a:lnTo>
                <a:lnTo>
                  <a:pt x="4973836" y="0"/>
                </a:lnTo>
                <a:lnTo>
                  <a:pt x="5009555" y="0"/>
                </a:lnTo>
                <a:lnTo>
                  <a:pt x="5045274" y="0"/>
                </a:lnTo>
                <a:lnTo>
                  <a:pt x="5080992" y="0"/>
                </a:lnTo>
                <a:lnTo>
                  <a:pt x="5116711" y="0"/>
                </a:lnTo>
                <a:lnTo>
                  <a:pt x="5152430" y="0"/>
                </a:lnTo>
                <a:lnTo>
                  <a:pt x="5188149" y="0"/>
                </a:lnTo>
                <a:lnTo>
                  <a:pt x="5232797" y="0"/>
                </a:lnTo>
                <a:lnTo>
                  <a:pt x="5259586" y="0"/>
                </a:lnTo>
                <a:lnTo>
                  <a:pt x="5295305" y="8930"/>
                </a:lnTo>
                <a:lnTo>
                  <a:pt x="5331024" y="8930"/>
                </a:lnTo>
                <a:lnTo>
                  <a:pt x="5366742" y="8930"/>
                </a:lnTo>
                <a:lnTo>
                  <a:pt x="5393532" y="8930"/>
                </a:lnTo>
                <a:lnTo>
                  <a:pt x="5429250" y="8930"/>
                </a:lnTo>
                <a:lnTo>
                  <a:pt x="5464969" y="8930"/>
                </a:lnTo>
                <a:lnTo>
                  <a:pt x="5500688" y="8930"/>
                </a:lnTo>
                <a:lnTo>
                  <a:pt x="5536407" y="17860"/>
                </a:lnTo>
                <a:lnTo>
                  <a:pt x="5572125" y="17860"/>
                </a:lnTo>
                <a:lnTo>
                  <a:pt x="5607844" y="17860"/>
                </a:lnTo>
                <a:lnTo>
                  <a:pt x="5643563" y="17860"/>
                </a:lnTo>
                <a:lnTo>
                  <a:pt x="5679282" y="26789"/>
                </a:lnTo>
                <a:lnTo>
                  <a:pt x="5715000" y="26789"/>
                </a:lnTo>
                <a:lnTo>
                  <a:pt x="5750719" y="26789"/>
                </a:lnTo>
                <a:lnTo>
                  <a:pt x="5786438" y="26789"/>
                </a:lnTo>
                <a:lnTo>
                  <a:pt x="5822157" y="26789"/>
                </a:lnTo>
                <a:lnTo>
                  <a:pt x="5857875" y="26789"/>
                </a:lnTo>
                <a:lnTo>
                  <a:pt x="5893594" y="26789"/>
                </a:lnTo>
                <a:lnTo>
                  <a:pt x="5929313" y="26789"/>
                </a:lnTo>
                <a:lnTo>
                  <a:pt x="5956102" y="26789"/>
                </a:lnTo>
                <a:lnTo>
                  <a:pt x="5991821" y="26789"/>
                </a:lnTo>
                <a:lnTo>
                  <a:pt x="6027539" y="26789"/>
                </a:lnTo>
                <a:lnTo>
                  <a:pt x="6063258" y="26789"/>
                </a:lnTo>
                <a:lnTo>
                  <a:pt x="6098977" y="26789"/>
                </a:lnTo>
                <a:lnTo>
                  <a:pt x="6125766" y="26789"/>
                </a:lnTo>
                <a:lnTo>
                  <a:pt x="6161485" y="26789"/>
                </a:lnTo>
                <a:lnTo>
                  <a:pt x="6197203" y="26789"/>
                </a:lnTo>
                <a:lnTo>
                  <a:pt x="6232922" y="26789"/>
                </a:lnTo>
                <a:lnTo>
                  <a:pt x="6259711" y="26789"/>
                </a:lnTo>
                <a:lnTo>
                  <a:pt x="6295430" y="26789"/>
                </a:lnTo>
                <a:lnTo>
                  <a:pt x="6331149" y="26789"/>
                </a:lnTo>
                <a:lnTo>
                  <a:pt x="6366867" y="26789"/>
                </a:lnTo>
                <a:lnTo>
                  <a:pt x="6393657" y="26789"/>
                </a:lnTo>
                <a:lnTo>
                  <a:pt x="6429375" y="26789"/>
                </a:lnTo>
                <a:lnTo>
                  <a:pt x="6465094" y="26789"/>
                </a:lnTo>
                <a:lnTo>
                  <a:pt x="6491883" y="26789"/>
                </a:lnTo>
                <a:lnTo>
                  <a:pt x="6518672" y="26789"/>
                </a:lnTo>
                <a:lnTo>
                  <a:pt x="6554391" y="26789"/>
                </a:lnTo>
                <a:lnTo>
                  <a:pt x="6581180" y="26789"/>
                </a:lnTo>
                <a:lnTo>
                  <a:pt x="6616899" y="26789"/>
                </a:lnTo>
                <a:lnTo>
                  <a:pt x="6643688" y="17860"/>
                </a:lnTo>
                <a:lnTo>
                  <a:pt x="6670477" y="17860"/>
                </a:lnTo>
                <a:lnTo>
                  <a:pt x="6697266" y="17860"/>
                </a:lnTo>
                <a:lnTo>
                  <a:pt x="6732985" y="17860"/>
                </a:lnTo>
                <a:lnTo>
                  <a:pt x="6759774" y="17860"/>
                </a:lnTo>
                <a:lnTo>
                  <a:pt x="6786563" y="17860"/>
                </a:lnTo>
                <a:lnTo>
                  <a:pt x="6813352" y="17860"/>
                </a:lnTo>
                <a:lnTo>
                  <a:pt x="6840141" y="26789"/>
                </a:lnTo>
                <a:lnTo>
                  <a:pt x="6866930" y="26789"/>
                </a:lnTo>
                <a:lnTo>
                  <a:pt x="6902649" y="26789"/>
                </a:lnTo>
                <a:lnTo>
                  <a:pt x="6929438" y="26789"/>
                </a:lnTo>
                <a:lnTo>
                  <a:pt x="6956227" y="26789"/>
                </a:lnTo>
                <a:lnTo>
                  <a:pt x="6983016" y="35719"/>
                </a:lnTo>
                <a:lnTo>
                  <a:pt x="7000875" y="35719"/>
                </a:lnTo>
                <a:lnTo>
                  <a:pt x="7027664" y="35719"/>
                </a:lnTo>
                <a:lnTo>
                  <a:pt x="7045524" y="35719"/>
                </a:lnTo>
                <a:lnTo>
                  <a:pt x="7063383" y="35719"/>
                </a:lnTo>
                <a:lnTo>
                  <a:pt x="7081242" y="35719"/>
                </a:lnTo>
                <a:lnTo>
                  <a:pt x="7108032" y="35719"/>
                </a:lnTo>
                <a:lnTo>
                  <a:pt x="7125891" y="35719"/>
                </a:lnTo>
                <a:lnTo>
                  <a:pt x="7134821" y="35719"/>
                </a:lnTo>
                <a:lnTo>
                  <a:pt x="7152680" y="35719"/>
                </a:lnTo>
                <a:lnTo>
                  <a:pt x="7161610" y="35719"/>
                </a:lnTo>
                <a:lnTo>
                  <a:pt x="7179469" y="35719"/>
                </a:lnTo>
                <a:lnTo>
                  <a:pt x="7188399" y="44649"/>
                </a:lnTo>
                <a:lnTo>
                  <a:pt x="7197328" y="44649"/>
                </a:lnTo>
                <a:lnTo>
                  <a:pt x="7206258" y="44649"/>
                </a:lnTo>
                <a:lnTo>
                  <a:pt x="7215188" y="44649"/>
                </a:lnTo>
                <a:lnTo>
                  <a:pt x="7224117" y="44649"/>
                </a:lnTo>
                <a:lnTo>
                  <a:pt x="7233047" y="44649"/>
                </a:lnTo>
                <a:lnTo>
                  <a:pt x="7241977" y="44649"/>
                </a:lnTo>
                <a:lnTo>
                  <a:pt x="7241977" y="53578"/>
                </a:lnTo>
                <a:lnTo>
                  <a:pt x="7250907" y="53578"/>
                </a:lnTo>
                <a:lnTo>
                  <a:pt x="7250907" y="53578"/>
                </a:lnTo>
                <a:lnTo>
                  <a:pt x="7259836" y="53578"/>
                </a:lnTo>
                <a:lnTo>
                  <a:pt x="7259836" y="62508"/>
                </a:lnTo>
                <a:lnTo>
                  <a:pt x="7259836" y="62508"/>
                </a:lnTo>
                <a:lnTo>
                  <a:pt x="7268766" y="62508"/>
                </a:lnTo>
                <a:lnTo>
                  <a:pt x="7268766" y="62508"/>
                </a:lnTo>
                <a:lnTo>
                  <a:pt x="726876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27610" y="2214562"/>
            <a:ext cx="1223369" cy="107158"/>
          </a:xfrm>
          <a:custGeom>
            <a:avLst/>
            <a:gdLst/>
            <a:ahLst/>
            <a:cxnLst/>
            <a:rect l="0" t="0" r="0" b="0"/>
            <a:pathLst>
              <a:path w="1223369" h="107158">
                <a:moveTo>
                  <a:pt x="125016" y="89297"/>
                </a:moveTo>
                <a:lnTo>
                  <a:pt x="116086" y="89297"/>
                </a:lnTo>
                <a:lnTo>
                  <a:pt x="116086" y="89297"/>
                </a:lnTo>
                <a:lnTo>
                  <a:pt x="98227" y="89297"/>
                </a:lnTo>
                <a:lnTo>
                  <a:pt x="89297" y="89297"/>
                </a:lnTo>
                <a:lnTo>
                  <a:pt x="71438" y="89297"/>
                </a:lnTo>
                <a:lnTo>
                  <a:pt x="62508" y="89297"/>
                </a:lnTo>
                <a:lnTo>
                  <a:pt x="44649" y="98227"/>
                </a:lnTo>
                <a:lnTo>
                  <a:pt x="35719" y="98227"/>
                </a:lnTo>
                <a:lnTo>
                  <a:pt x="17860" y="107157"/>
                </a:lnTo>
                <a:lnTo>
                  <a:pt x="893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90" y="107157"/>
                </a:lnTo>
                <a:lnTo>
                  <a:pt x="44649" y="107157"/>
                </a:lnTo>
                <a:lnTo>
                  <a:pt x="53579" y="98227"/>
                </a:lnTo>
                <a:lnTo>
                  <a:pt x="71438" y="98227"/>
                </a:lnTo>
                <a:lnTo>
                  <a:pt x="89297" y="89297"/>
                </a:lnTo>
                <a:lnTo>
                  <a:pt x="107157" y="89297"/>
                </a:lnTo>
                <a:lnTo>
                  <a:pt x="133946" y="80367"/>
                </a:lnTo>
                <a:lnTo>
                  <a:pt x="160735" y="71438"/>
                </a:lnTo>
                <a:lnTo>
                  <a:pt x="187524" y="62508"/>
                </a:lnTo>
                <a:lnTo>
                  <a:pt x="205383" y="62508"/>
                </a:lnTo>
                <a:lnTo>
                  <a:pt x="241102" y="53578"/>
                </a:lnTo>
                <a:lnTo>
                  <a:pt x="267891" y="53578"/>
                </a:lnTo>
                <a:lnTo>
                  <a:pt x="294680" y="44649"/>
                </a:lnTo>
                <a:lnTo>
                  <a:pt x="321469" y="44649"/>
                </a:lnTo>
                <a:lnTo>
                  <a:pt x="348258" y="35719"/>
                </a:lnTo>
                <a:lnTo>
                  <a:pt x="383977" y="35719"/>
                </a:lnTo>
                <a:lnTo>
                  <a:pt x="410766" y="26789"/>
                </a:lnTo>
                <a:lnTo>
                  <a:pt x="437555" y="26789"/>
                </a:lnTo>
                <a:lnTo>
                  <a:pt x="473274" y="26789"/>
                </a:lnTo>
                <a:lnTo>
                  <a:pt x="500063" y="17860"/>
                </a:lnTo>
                <a:lnTo>
                  <a:pt x="526852" y="17860"/>
                </a:lnTo>
                <a:lnTo>
                  <a:pt x="562571" y="17860"/>
                </a:lnTo>
                <a:lnTo>
                  <a:pt x="589360" y="17860"/>
                </a:lnTo>
                <a:lnTo>
                  <a:pt x="616149" y="17860"/>
                </a:lnTo>
                <a:lnTo>
                  <a:pt x="642938" y="17860"/>
                </a:lnTo>
                <a:lnTo>
                  <a:pt x="669727" y="17860"/>
                </a:lnTo>
                <a:lnTo>
                  <a:pt x="705446" y="17860"/>
                </a:lnTo>
                <a:lnTo>
                  <a:pt x="732235" y="17860"/>
                </a:lnTo>
                <a:lnTo>
                  <a:pt x="759024" y="17860"/>
                </a:lnTo>
                <a:lnTo>
                  <a:pt x="785813" y="17860"/>
                </a:lnTo>
                <a:lnTo>
                  <a:pt x="821532" y="8930"/>
                </a:lnTo>
                <a:lnTo>
                  <a:pt x="848321" y="8930"/>
                </a:lnTo>
                <a:lnTo>
                  <a:pt x="875110" y="8930"/>
                </a:lnTo>
                <a:lnTo>
                  <a:pt x="892969" y="8930"/>
                </a:lnTo>
                <a:lnTo>
                  <a:pt x="919758" y="8930"/>
                </a:lnTo>
                <a:lnTo>
                  <a:pt x="946547" y="8930"/>
                </a:lnTo>
                <a:lnTo>
                  <a:pt x="973336" y="8930"/>
                </a:lnTo>
                <a:lnTo>
                  <a:pt x="991196" y="8930"/>
                </a:lnTo>
                <a:lnTo>
                  <a:pt x="1017985" y="8930"/>
                </a:lnTo>
                <a:lnTo>
                  <a:pt x="1035844" y="8930"/>
                </a:lnTo>
                <a:lnTo>
                  <a:pt x="1053704" y="8930"/>
                </a:lnTo>
                <a:lnTo>
                  <a:pt x="1071563" y="8930"/>
                </a:lnTo>
                <a:lnTo>
                  <a:pt x="1089422" y="8930"/>
                </a:lnTo>
                <a:lnTo>
                  <a:pt x="1107282" y="8930"/>
                </a:lnTo>
                <a:lnTo>
                  <a:pt x="1116211" y="0"/>
                </a:lnTo>
                <a:lnTo>
                  <a:pt x="1134071" y="0"/>
                </a:lnTo>
                <a:lnTo>
                  <a:pt x="1143000" y="0"/>
                </a:lnTo>
                <a:lnTo>
                  <a:pt x="1151930" y="0"/>
                </a:lnTo>
                <a:lnTo>
                  <a:pt x="1160860" y="0"/>
                </a:lnTo>
                <a:lnTo>
                  <a:pt x="1169789" y="0"/>
                </a:lnTo>
                <a:lnTo>
                  <a:pt x="1169789" y="0"/>
                </a:lnTo>
                <a:lnTo>
                  <a:pt x="1178719" y="8930"/>
                </a:lnTo>
                <a:lnTo>
                  <a:pt x="1178719" y="8930"/>
                </a:lnTo>
                <a:lnTo>
                  <a:pt x="1178719" y="8930"/>
                </a:lnTo>
                <a:lnTo>
                  <a:pt x="1178719" y="8930"/>
                </a:lnTo>
                <a:lnTo>
                  <a:pt x="1187649" y="8930"/>
                </a:lnTo>
                <a:lnTo>
                  <a:pt x="1187649" y="8930"/>
                </a:lnTo>
                <a:lnTo>
                  <a:pt x="1187649" y="8930"/>
                </a:lnTo>
                <a:lnTo>
                  <a:pt x="1187649" y="8930"/>
                </a:lnTo>
                <a:lnTo>
                  <a:pt x="1187649" y="17860"/>
                </a:lnTo>
                <a:lnTo>
                  <a:pt x="1187649" y="17860"/>
                </a:lnTo>
                <a:lnTo>
                  <a:pt x="1187649" y="26789"/>
                </a:lnTo>
                <a:lnTo>
                  <a:pt x="1196579" y="26789"/>
                </a:lnTo>
                <a:lnTo>
                  <a:pt x="1196579" y="35719"/>
                </a:lnTo>
                <a:lnTo>
                  <a:pt x="1205508" y="35719"/>
                </a:lnTo>
                <a:lnTo>
                  <a:pt x="1205508" y="44649"/>
                </a:lnTo>
                <a:lnTo>
                  <a:pt x="1214438" y="44649"/>
                </a:lnTo>
                <a:lnTo>
                  <a:pt x="1214438" y="53578"/>
                </a:lnTo>
                <a:lnTo>
                  <a:pt x="1214438" y="62508"/>
                </a:lnTo>
                <a:lnTo>
                  <a:pt x="1223368" y="62508"/>
                </a:lnTo>
                <a:lnTo>
                  <a:pt x="122336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08039" y="2803921"/>
            <a:ext cx="6500814" cy="142876"/>
          </a:xfrm>
          <a:custGeom>
            <a:avLst/>
            <a:gdLst/>
            <a:ahLst/>
            <a:cxnLst/>
            <a:rect l="0" t="0" r="0" b="0"/>
            <a:pathLst>
              <a:path w="6500814" h="142876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9" y="98227"/>
                </a:lnTo>
                <a:lnTo>
                  <a:pt x="53578" y="98227"/>
                </a:lnTo>
                <a:lnTo>
                  <a:pt x="62508" y="98227"/>
                </a:lnTo>
                <a:lnTo>
                  <a:pt x="71438" y="98227"/>
                </a:lnTo>
                <a:lnTo>
                  <a:pt x="89297" y="98227"/>
                </a:lnTo>
                <a:lnTo>
                  <a:pt x="98227" y="98227"/>
                </a:lnTo>
                <a:lnTo>
                  <a:pt x="107156" y="89297"/>
                </a:lnTo>
                <a:lnTo>
                  <a:pt x="116086" y="89297"/>
                </a:lnTo>
                <a:lnTo>
                  <a:pt x="133945" y="89297"/>
                </a:lnTo>
                <a:lnTo>
                  <a:pt x="142875" y="89297"/>
                </a:lnTo>
                <a:lnTo>
                  <a:pt x="160735" y="89297"/>
                </a:lnTo>
                <a:lnTo>
                  <a:pt x="169664" y="89297"/>
                </a:lnTo>
                <a:lnTo>
                  <a:pt x="187524" y="89297"/>
                </a:lnTo>
                <a:lnTo>
                  <a:pt x="205383" y="89297"/>
                </a:lnTo>
                <a:lnTo>
                  <a:pt x="214313" y="89297"/>
                </a:lnTo>
                <a:lnTo>
                  <a:pt x="232172" y="89297"/>
                </a:lnTo>
                <a:lnTo>
                  <a:pt x="250031" y="89297"/>
                </a:lnTo>
                <a:lnTo>
                  <a:pt x="258961" y="89297"/>
                </a:lnTo>
                <a:lnTo>
                  <a:pt x="276820" y="80368"/>
                </a:lnTo>
                <a:lnTo>
                  <a:pt x="294680" y="80368"/>
                </a:lnTo>
                <a:lnTo>
                  <a:pt x="312539" y="80368"/>
                </a:lnTo>
                <a:lnTo>
                  <a:pt x="321469" y="80368"/>
                </a:lnTo>
                <a:lnTo>
                  <a:pt x="339328" y="80368"/>
                </a:lnTo>
                <a:lnTo>
                  <a:pt x="357188" y="80368"/>
                </a:lnTo>
                <a:lnTo>
                  <a:pt x="375047" y="80368"/>
                </a:lnTo>
                <a:lnTo>
                  <a:pt x="392906" y="80368"/>
                </a:lnTo>
                <a:lnTo>
                  <a:pt x="410766" y="80368"/>
                </a:lnTo>
                <a:lnTo>
                  <a:pt x="428625" y="80368"/>
                </a:lnTo>
                <a:lnTo>
                  <a:pt x="455414" y="80368"/>
                </a:lnTo>
                <a:lnTo>
                  <a:pt x="473274" y="71438"/>
                </a:lnTo>
                <a:lnTo>
                  <a:pt x="491133" y="71438"/>
                </a:lnTo>
                <a:lnTo>
                  <a:pt x="517922" y="71438"/>
                </a:lnTo>
                <a:lnTo>
                  <a:pt x="535781" y="71438"/>
                </a:lnTo>
                <a:lnTo>
                  <a:pt x="553641" y="71438"/>
                </a:lnTo>
                <a:lnTo>
                  <a:pt x="571500" y="71438"/>
                </a:lnTo>
                <a:lnTo>
                  <a:pt x="589359" y="71438"/>
                </a:lnTo>
                <a:lnTo>
                  <a:pt x="607219" y="71438"/>
                </a:lnTo>
                <a:lnTo>
                  <a:pt x="625078" y="71438"/>
                </a:lnTo>
                <a:lnTo>
                  <a:pt x="651867" y="62508"/>
                </a:lnTo>
                <a:lnTo>
                  <a:pt x="669727" y="62508"/>
                </a:lnTo>
                <a:lnTo>
                  <a:pt x="687586" y="62508"/>
                </a:lnTo>
                <a:lnTo>
                  <a:pt x="705445" y="62508"/>
                </a:lnTo>
                <a:lnTo>
                  <a:pt x="723305" y="62508"/>
                </a:lnTo>
                <a:lnTo>
                  <a:pt x="750094" y="62508"/>
                </a:lnTo>
                <a:lnTo>
                  <a:pt x="767953" y="62508"/>
                </a:lnTo>
                <a:lnTo>
                  <a:pt x="785813" y="62508"/>
                </a:lnTo>
                <a:lnTo>
                  <a:pt x="803672" y="62508"/>
                </a:lnTo>
                <a:lnTo>
                  <a:pt x="830461" y="62508"/>
                </a:lnTo>
                <a:lnTo>
                  <a:pt x="848320" y="62508"/>
                </a:lnTo>
                <a:lnTo>
                  <a:pt x="866180" y="62508"/>
                </a:lnTo>
                <a:lnTo>
                  <a:pt x="884039" y="62508"/>
                </a:lnTo>
                <a:lnTo>
                  <a:pt x="901899" y="62508"/>
                </a:lnTo>
                <a:lnTo>
                  <a:pt x="928688" y="62508"/>
                </a:lnTo>
                <a:lnTo>
                  <a:pt x="946547" y="62508"/>
                </a:lnTo>
                <a:lnTo>
                  <a:pt x="964406" y="62508"/>
                </a:lnTo>
                <a:lnTo>
                  <a:pt x="982266" y="62508"/>
                </a:lnTo>
                <a:lnTo>
                  <a:pt x="1000125" y="62508"/>
                </a:lnTo>
                <a:lnTo>
                  <a:pt x="1026914" y="53579"/>
                </a:lnTo>
                <a:lnTo>
                  <a:pt x="1044774" y="53579"/>
                </a:lnTo>
                <a:lnTo>
                  <a:pt x="1062633" y="53579"/>
                </a:lnTo>
                <a:lnTo>
                  <a:pt x="1089422" y="53579"/>
                </a:lnTo>
                <a:lnTo>
                  <a:pt x="1107281" y="53579"/>
                </a:lnTo>
                <a:lnTo>
                  <a:pt x="1125141" y="53579"/>
                </a:lnTo>
                <a:lnTo>
                  <a:pt x="1151930" y="53579"/>
                </a:lnTo>
                <a:lnTo>
                  <a:pt x="1169789" y="53579"/>
                </a:lnTo>
                <a:lnTo>
                  <a:pt x="1196578" y="53579"/>
                </a:lnTo>
                <a:lnTo>
                  <a:pt x="1214438" y="53579"/>
                </a:lnTo>
                <a:lnTo>
                  <a:pt x="1241227" y="62508"/>
                </a:lnTo>
                <a:lnTo>
                  <a:pt x="1268016" y="62508"/>
                </a:lnTo>
                <a:lnTo>
                  <a:pt x="1285875" y="62508"/>
                </a:lnTo>
                <a:lnTo>
                  <a:pt x="1312664" y="62508"/>
                </a:lnTo>
                <a:lnTo>
                  <a:pt x="1339453" y="62508"/>
                </a:lnTo>
                <a:lnTo>
                  <a:pt x="1357313" y="62508"/>
                </a:lnTo>
                <a:lnTo>
                  <a:pt x="1384102" y="62508"/>
                </a:lnTo>
                <a:lnTo>
                  <a:pt x="1401961" y="62508"/>
                </a:lnTo>
                <a:lnTo>
                  <a:pt x="1428750" y="62508"/>
                </a:lnTo>
                <a:lnTo>
                  <a:pt x="1446609" y="62508"/>
                </a:lnTo>
                <a:lnTo>
                  <a:pt x="1473399" y="62508"/>
                </a:lnTo>
                <a:lnTo>
                  <a:pt x="1491258" y="62508"/>
                </a:lnTo>
                <a:lnTo>
                  <a:pt x="1518047" y="62508"/>
                </a:lnTo>
                <a:lnTo>
                  <a:pt x="1544836" y="62508"/>
                </a:lnTo>
                <a:lnTo>
                  <a:pt x="1571625" y="62508"/>
                </a:lnTo>
                <a:lnTo>
                  <a:pt x="1598414" y="62508"/>
                </a:lnTo>
                <a:lnTo>
                  <a:pt x="1616274" y="62508"/>
                </a:lnTo>
                <a:lnTo>
                  <a:pt x="1643063" y="71438"/>
                </a:lnTo>
                <a:lnTo>
                  <a:pt x="1669852" y="71438"/>
                </a:lnTo>
                <a:lnTo>
                  <a:pt x="1696641" y="71438"/>
                </a:lnTo>
                <a:lnTo>
                  <a:pt x="1723430" y="71438"/>
                </a:lnTo>
                <a:lnTo>
                  <a:pt x="1750219" y="80368"/>
                </a:lnTo>
                <a:lnTo>
                  <a:pt x="1768078" y="80368"/>
                </a:lnTo>
                <a:lnTo>
                  <a:pt x="1794867" y="80368"/>
                </a:lnTo>
                <a:lnTo>
                  <a:pt x="1821656" y="80368"/>
                </a:lnTo>
                <a:lnTo>
                  <a:pt x="1848445" y="89297"/>
                </a:lnTo>
                <a:lnTo>
                  <a:pt x="1875234" y="89297"/>
                </a:lnTo>
                <a:lnTo>
                  <a:pt x="1902024" y="89297"/>
                </a:lnTo>
                <a:lnTo>
                  <a:pt x="1937742" y="89297"/>
                </a:lnTo>
                <a:lnTo>
                  <a:pt x="1964531" y="98227"/>
                </a:lnTo>
                <a:lnTo>
                  <a:pt x="1991320" y="98227"/>
                </a:lnTo>
                <a:lnTo>
                  <a:pt x="2018109" y="98227"/>
                </a:lnTo>
                <a:lnTo>
                  <a:pt x="2044899" y="98227"/>
                </a:lnTo>
                <a:lnTo>
                  <a:pt x="2071688" y="98227"/>
                </a:lnTo>
                <a:lnTo>
                  <a:pt x="2098477" y="98227"/>
                </a:lnTo>
                <a:lnTo>
                  <a:pt x="2125266" y="98227"/>
                </a:lnTo>
                <a:lnTo>
                  <a:pt x="2152055" y="98227"/>
                </a:lnTo>
                <a:lnTo>
                  <a:pt x="2178844" y="98227"/>
                </a:lnTo>
                <a:lnTo>
                  <a:pt x="2205633" y="98227"/>
                </a:lnTo>
                <a:lnTo>
                  <a:pt x="2232422" y="98227"/>
                </a:lnTo>
                <a:lnTo>
                  <a:pt x="2259211" y="98227"/>
                </a:lnTo>
                <a:lnTo>
                  <a:pt x="2286000" y="89297"/>
                </a:lnTo>
                <a:lnTo>
                  <a:pt x="2312789" y="89297"/>
                </a:lnTo>
                <a:lnTo>
                  <a:pt x="2330649" y="89297"/>
                </a:lnTo>
                <a:lnTo>
                  <a:pt x="2357438" y="89297"/>
                </a:lnTo>
                <a:lnTo>
                  <a:pt x="2393156" y="89297"/>
                </a:lnTo>
                <a:lnTo>
                  <a:pt x="2419945" y="89297"/>
                </a:lnTo>
                <a:lnTo>
                  <a:pt x="2446734" y="89297"/>
                </a:lnTo>
                <a:lnTo>
                  <a:pt x="2473524" y="89297"/>
                </a:lnTo>
                <a:lnTo>
                  <a:pt x="2500313" y="89297"/>
                </a:lnTo>
                <a:lnTo>
                  <a:pt x="2527102" y="89297"/>
                </a:lnTo>
                <a:lnTo>
                  <a:pt x="2553891" y="98227"/>
                </a:lnTo>
                <a:lnTo>
                  <a:pt x="2580680" y="98227"/>
                </a:lnTo>
                <a:lnTo>
                  <a:pt x="2607469" y="98227"/>
                </a:lnTo>
                <a:lnTo>
                  <a:pt x="2634258" y="98227"/>
                </a:lnTo>
                <a:lnTo>
                  <a:pt x="2669977" y="107157"/>
                </a:lnTo>
                <a:lnTo>
                  <a:pt x="2696766" y="107157"/>
                </a:lnTo>
                <a:lnTo>
                  <a:pt x="2723555" y="107157"/>
                </a:lnTo>
                <a:lnTo>
                  <a:pt x="2750344" y="107157"/>
                </a:lnTo>
                <a:lnTo>
                  <a:pt x="2777133" y="116086"/>
                </a:lnTo>
                <a:lnTo>
                  <a:pt x="2803922" y="116086"/>
                </a:lnTo>
                <a:lnTo>
                  <a:pt x="2830711" y="116086"/>
                </a:lnTo>
                <a:lnTo>
                  <a:pt x="2866430" y="116086"/>
                </a:lnTo>
                <a:lnTo>
                  <a:pt x="2893219" y="125016"/>
                </a:lnTo>
                <a:lnTo>
                  <a:pt x="2920008" y="125016"/>
                </a:lnTo>
                <a:lnTo>
                  <a:pt x="2946797" y="125016"/>
                </a:lnTo>
                <a:lnTo>
                  <a:pt x="2973586" y="125016"/>
                </a:lnTo>
                <a:lnTo>
                  <a:pt x="3009305" y="133946"/>
                </a:lnTo>
                <a:lnTo>
                  <a:pt x="3036094" y="133946"/>
                </a:lnTo>
                <a:lnTo>
                  <a:pt x="3062883" y="133946"/>
                </a:lnTo>
                <a:lnTo>
                  <a:pt x="3098602" y="133946"/>
                </a:lnTo>
                <a:lnTo>
                  <a:pt x="3125391" y="142875"/>
                </a:lnTo>
                <a:lnTo>
                  <a:pt x="3152180" y="142875"/>
                </a:lnTo>
                <a:lnTo>
                  <a:pt x="3187899" y="142875"/>
                </a:lnTo>
                <a:lnTo>
                  <a:pt x="3214688" y="142875"/>
                </a:lnTo>
                <a:lnTo>
                  <a:pt x="3241477" y="142875"/>
                </a:lnTo>
                <a:lnTo>
                  <a:pt x="3268266" y="142875"/>
                </a:lnTo>
                <a:lnTo>
                  <a:pt x="3303984" y="142875"/>
                </a:lnTo>
                <a:lnTo>
                  <a:pt x="3330774" y="133946"/>
                </a:lnTo>
                <a:lnTo>
                  <a:pt x="3357563" y="133946"/>
                </a:lnTo>
                <a:lnTo>
                  <a:pt x="3393281" y="133946"/>
                </a:lnTo>
                <a:lnTo>
                  <a:pt x="3420070" y="133946"/>
                </a:lnTo>
                <a:lnTo>
                  <a:pt x="3446859" y="125016"/>
                </a:lnTo>
                <a:lnTo>
                  <a:pt x="3482578" y="125016"/>
                </a:lnTo>
                <a:lnTo>
                  <a:pt x="3509367" y="125016"/>
                </a:lnTo>
                <a:lnTo>
                  <a:pt x="3536156" y="116086"/>
                </a:lnTo>
                <a:lnTo>
                  <a:pt x="3571875" y="116086"/>
                </a:lnTo>
                <a:lnTo>
                  <a:pt x="3598664" y="107157"/>
                </a:lnTo>
                <a:lnTo>
                  <a:pt x="3625453" y="107157"/>
                </a:lnTo>
                <a:lnTo>
                  <a:pt x="3652242" y="98227"/>
                </a:lnTo>
                <a:lnTo>
                  <a:pt x="3679031" y="89297"/>
                </a:lnTo>
                <a:lnTo>
                  <a:pt x="3714750" y="71438"/>
                </a:lnTo>
                <a:lnTo>
                  <a:pt x="3741539" y="71438"/>
                </a:lnTo>
                <a:lnTo>
                  <a:pt x="3768328" y="62508"/>
                </a:lnTo>
                <a:lnTo>
                  <a:pt x="3795117" y="53579"/>
                </a:lnTo>
                <a:lnTo>
                  <a:pt x="3821906" y="53579"/>
                </a:lnTo>
                <a:lnTo>
                  <a:pt x="3848695" y="44649"/>
                </a:lnTo>
                <a:lnTo>
                  <a:pt x="3884414" y="35719"/>
                </a:lnTo>
                <a:lnTo>
                  <a:pt x="3911203" y="35719"/>
                </a:lnTo>
                <a:lnTo>
                  <a:pt x="3937992" y="35719"/>
                </a:lnTo>
                <a:lnTo>
                  <a:pt x="3964781" y="26790"/>
                </a:lnTo>
                <a:lnTo>
                  <a:pt x="3991570" y="17860"/>
                </a:lnTo>
                <a:lnTo>
                  <a:pt x="4018359" y="17860"/>
                </a:lnTo>
                <a:lnTo>
                  <a:pt x="4045149" y="17860"/>
                </a:lnTo>
                <a:lnTo>
                  <a:pt x="4071938" y="8930"/>
                </a:lnTo>
                <a:lnTo>
                  <a:pt x="4098727" y="8930"/>
                </a:lnTo>
                <a:lnTo>
                  <a:pt x="4134445" y="8930"/>
                </a:lnTo>
                <a:lnTo>
                  <a:pt x="4161234" y="8930"/>
                </a:lnTo>
                <a:lnTo>
                  <a:pt x="4188024" y="0"/>
                </a:lnTo>
                <a:lnTo>
                  <a:pt x="4214813" y="0"/>
                </a:lnTo>
                <a:lnTo>
                  <a:pt x="4250531" y="0"/>
                </a:lnTo>
                <a:lnTo>
                  <a:pt x="4277320" y="0"/>
                </a:lnTo>
                <a:lnTo>
                  <a:pt x="4304109" y="0"/>
                </a:lnTo>
                <a:lnTo>
                  <a:pt x="4330899" y="0"/>
                </a:lnTo>
                <a:lnTo>
                  <a:pt x="4357688" y="0"/>
                </a:lnTo>
                <a:lnTo>
                  <a:pt x="4384477" y="0"/>
                </a:lnTo>
                <a:lnTo>
                  <a:pt x="4420195" y="0"/>
                </a:lnTo>
                <a:lnTo>
                  <a:pt x="4446984" y="0"/>
                </a:lnTo>
                <a:lnTo>
                  <a:pt x="4473774" y="0"/>
                </a:lnTo>
                <a:lnTo>
                  <a:pt x="4500563" y="0"/>
                </a:lnTo>
                <a:lnTo>
                  <a:pt x="4527352" y="0"/>
                </a:lnTo>
                <a:lnTo>
                  <a:pt x="4554141" y="8930"/>
                </a:lnTo>
                <a:lnTo>
                  <a:pt x="4589859" y="8930"/>
                </a:lnTo>
                <a:lnTo>
                  <a:pt x="4616649" y="8930"/>
                </a:lnTo>
                <a:lnTo>
                  <a:pt x="4643438" y="8930"/>
                </a:lnTo>
                <a:lnTo>
                  <a:pt x="4670227" y="8930"/>
                </a:lnTo>
                <a:lnTo>
                  <a:pt x="4697016" y="8930"/>
                </a:lnTo>
                <a:lnTo>
                  <a:pt x="4732734" y="17860"/>
                </a:lnTo>
                <a:lnTo>
                  <a:pt x="4759524" y="17860"/>
                </a:lnTo>
                <a:lnTo>
                  <a:pt x="4786313" y="17860"/>
                </a:lnTo>
                <a:lnTo>
                  <a:pt x="4813102" y="17860"/>
                </a:lnTo>
                <a:lnTo>
                  <a:pt x="4839891" y="26790"/>
                </a:lnTo>
                <a:lnTo>
                  <a:pt x="4875609" y="26790"/>
                </a:lnTo>
                <a:lnTo>
                  <a:pt x="4902399" y="26790"/>
                </a:lnTo>
                <a:lnTo>
                  <a:pt x="4929188" y="35719"/>
                </a:lnTo>
                <a:lnTo>
                  <a:pt x="4964906" y="35719"/>
                </a:lnTo>
                <a:lnTo>
                  <a:pt x="4991695" y="35719"/>
                </a:lnTo>
                <a:lnTo>
                  <a:pt x="5018484" y="44649"/>
                </a:lnTo>
                <a:lnTo>
                  <a:pt x="5045274" y="44649"/>
                </a:lnTo>
                <a:lnTo>
                  <a:pt x="5072063" y="44649"/>
                </a:lnTo>
                <a:lnTo>
                  <a:pt x="5098852" y="53579"/>
                </a:lnTo>
                <a:lnTo>
                  <a:pt x="5125641" y="53579"/>
                </a:lnTo>
                <a:lnTo>
                  <a:pt x="5161359" y="53579"/>
                </a:lnTo>
                <a:lnTo>
                  <a:pt x="5188149" y="62508"/>
                </a:lnTo>
                <a:lnTo>
                  <a:pt x="5214938" y="62508"/>
                </a:lnTo>
                <a:lnTo>
                  <a:pt x="5241727" y="62508"/>
                </a:lnTo>
                <a:lnTo>
                  <a:pt x="5268516" y="62508"/>
                </a:lnTo>
                <a:lnTo>
                  <a:pt x="5295305" y="62508"/>
                </a:lnTo>
                <a:lnTo>
                  <a:pt x="5331024" y="62508"/>
                </a:lnTo>
                <a:lnTo>
                  <a:pt x="5357813" y="62508"/>
                </a:lnTo>
                <a:lnTo>
                  <a:pt x="5384602" y="71438"/>
                </a:lnTo>
                <a:lnTo>
                  <a:pt x="5420320" y="71438"/>
                </a:lnTo>
                <a:lnTo>
                  <a:pt x="5447109" y="71438"/>
                </a:lnTo>
                <a:lnTo>
                  <a:pt x="5473899" y="71438"/>
                </a:lnTo>
                <a:lnTo>
                  <a:pt x="5500688" y="71438"/>
                </a:lnTo>
                <a:lnTo>
                  <a:pt x="5527477" y="71438"/>
                </a:lnTo>
                <a:lnTo>
                  <a:pt x="5563195" y="71438"/>
                </a:lnTo>
                <a:lnTo>
                  <a:pt x="5589984" y="71438"/>
                </a:lnTo>
                <a:lnTo>
                  <a:pt x="5616774" y="80368"/>
                </a:lnTo>
                <a:lnTo>
                  <a:pt x="5643563" y="80368"/>
                </a:lnTo>
                <a:lnTo>
                  <a:pt x="5679281" y="80368"/>
                </a:lnTo>
                <a:lnTo>
                  <a:pt x="5706070" y="80368"/>
                </a:lnTo>
                <a:lnTo>
                  <a:pt x="5732859" y="80368"/>
                </a:lnTo>
                <a:lnTo>
                  <a:pt x="5759649" y="80368"/>
                </a:lnTo>
                <a:lnTo>
                  <a:pt x="5786438" y="80368"/>
                </a:lnTo>
                <a:lnTo>
                  <a:pt x="5813227" y="80368"/>
                </a:lnTo>
                <a:lnTo>
                  <a:pt x="5840016" y="80368"/>
                </a:lnTo>
                <a:lnTo>
                  <a:pt x="5875734" y="71438"/>
                </a:lnTo>
                <a:lnTo>
                  <a:pt x="5902524" y="71438"/>
                </a:lnTo>
                <a:lnTo>
                  <a:pt x="5929313" y="71438"/>
                </a:lnTo>
                <a:lnTo>
                  <a:pt x="5947172" y="71438"/>
                </a:lnTo>
                <a:lnTo>
                  <a:pt x="5973961" y="62508"/>
                </a:lnTo>
                <a:lnTo>
                  <a:pt x="6000750" y="62508"/>
                </a:lnTo>
                <a:lnTo>
                  <a:pt x="6027539" y="62508"/>
                </a:lnTo>
                <a:lnTo>
                  <a:pt x="6045399" y="62508"/>
                </a:lnTo>
                <a:lnTo>
                  <a:pt x="6072188" y="62508"/>
                </a:lnTo>
                <a:lnTo>
                  <a:pt x="6098977" y="62508"/>
                </a:lnTo>
                <a:lnTo>
                  <a:pt x="6116836" y="62508"/>
                </a:lnTo>
                <a:lnTo>
                  <a:pt x="6143625" y="62508"/>
                </a:lnTo>
                <a:lnTo>
                  <a:pt x="6161484" y="62508"/>
                </a:lnTo>
                <a:lnTo>
                  <a:pt x="6179344" y="62508"/>
                </a:lnTo>
                <a:lnTo>
                  <a:pt x="6206133" y="62508"/>
                </a:lnTo>
                <a:lnTo>
                  <a:pt x="6223992" y="53579"/>
                </a:lnTo>
                <a:lnTo>
                  <a:pt x="6241852" y="62508"/>
                </a:lnTo>
                <a:lnTo>
                  <a:pt x="6259711" y="62508"/>
                </a:lnTo>
                <a:lnTo>
                  <a:pt x="6277570" y="62508"/>
                </a:lnTo>
                <a:lnTo>
                  <a:pt x="6295430" y="62508"/>
                </a:lnTo>
                <a:lnTo>
                  <a:pt x="6304359" y="62508"/>
                </a:lnTo>
                <a:lnTo>
                  <a:pt x="6322219" y="62508"/>
                </a:lnTo>
                <a:lnTo>
                  <a:pt x="6340078" y="62508"/>
                </a:lnTo>
                <a:lnTo>
                  <a:pt x="6349008" y="62508"/>
                </a:lnTo>
                <a:lnTo>
                  <a:pt x="6366867" y="62508"/>
                </a:lnTo>
                <a:lnTo>
                  <a:pt x="6375797" y="62508"/>
                </a:lnTo>
                <a:lnTo>
                  <a:pt x="6393656" y="62508"/>
                </a:lnTo>
                <a:lnTo>
                  <a:pt x="6402586" y="62508"/>
                </a:lnTo>
                <a:lnTo>
                  <a:pt x="6411516" y="62508"/>
                </a:lnTo>
                <a:lnTo>
                  <a:pt x="6420445" y="62508"/>
                </a:lnTo>
                <a:lnTo>
                  <a:pt x="6429375" y="62508"/>
                </a:lnTo>
                <a:lnTo>
                  <a:pt x="6438305" y="62508"/>
                </a:lnTo>
                <a:lnTo>
                  <a:pt x="6447234" y="62508"/>
                </a:lnTo>
                <a:lnTo>
                  <a:pt x="6447234" y="62508"/>
                </a:lnTo>
                <a:lnTo>
                  <a:pt x="6456164" y="71438"/>
                </a:lnTo>
                <a:lnTo>
                  <a:pt x="6465094" y="71438"/>
                </a:lnTo>
                <a:lnTo>
                  <a:pt x="6465094" y="71438"/>
                </a:lnTo>
                <a:lnTo>
                  <a:pt x="6474024" y="71438"/>
                </a:lnTo>
                <a:lnTo>
                  <a:pt x="6474024" y="71438"/>
                </a:lnTo>
                <a:lnTo>
                  <a:pt x="6482953" y="71438"/>
                </a:lnTo>
                <a:lnTo>
                  <a:pt x="6482953" y="71438"/>
                </a:lnTo>
                <a:lnTo>
                  <a:pt x="6482953" y="71438"/>
                </a:lnTo>
                <a:lnTo>
                  <a:pt x="6491883" y="71438"/>
                </a:lnTo>
                <a:lnTo>
                  <a:pt x="6491883" y="71438"/>
                </a:lnTo>
                <a:lnTo>
                  <a:pt x="6500813" y="80368"/>
                </a:lnTo>
                <a:lnTo>
                  <a:pt x="6500813" y="80368"/>
                </a:lnTo>
                <a:lnTo>
                  <a:pt x="6500813" y="80368"/>
                </a:lnTo>
                <a:lnTo>
                  <a:pt x="6500813" y="80368"/>
                </a:lnTo>
                <a:lnTo>
                  <a:pt x="6500813" y="80368"/>
                </a:lnTo>
                <a:lnTo>
                  <a:pt x="6500813" y="89297"/>
                </a:lnTo>
                <a:lnTo>
                  <a:pt x="6500813" y="8929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54399" y="3348633"/>
            <a:ext cx="5500688" cy="80369"/>
          </a:xfrm>
          <a:custGeom>
            <a:avLst/>
            <a:gdLst/>
            <a:ahLst/>
            <a:cxnLst/>
            <a:rect l="0" t="0" r="0" b="0"/>
            <a:pathLst>
              <a:path w="5500688" h="80369">
                <a:moveTo>
                  <a:pt x="0" y="53579"/>
                </a:moveTo>
                <a:lnTo>
                  <a:pt x="0" y="53579"/>
                </a:lnTo>
                <a:lnTo>
                  <a:pt x="8929" y="5357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44649"/>
                </a:lnTo>
                <a:lnTo>
                  <a:pt x="71437" y="35719"/>
                </a:lnTo>
                <a:lnTo>
                  <a:pt x="80367" y="35719"/>
                </a:lnTo>
                <a:lnTo>
                  <a:pt x="98226" y="35719"/>
                </a:lnTo>
                <a:lnTo>
                  <a:pt x="116085" y="44649"/>
                </a:lnTo>
                <a:lnTo>
                  <a:pt x="133945" y="44649"/>
                </a:lnTo>
                <a:lnTo>
                  <a:pt x="142875" y="44649"/>
                </a:lnTo>
                <a:lnTo>
                  <a:pt x="160734" y="44649"/>
                </a:lnTo>
                <a:lnTo>
                  <a:pt x="178593" y="44649"/>
                </a:lnTo>
                <a:lnTo>
                  <a:pt x="196453" y="35719"/>
                </a:lnTo>
                <a:lnTo>
                  <a:pt x="223242" y="35719"/>
                </a:lnTo>
                <a:lnTo>
                  <a:pt x="241101" y="35719"/>
                </a:lnTo>
                <a:lnTo>
                  <a:pt x="258960" y="35719"/>
                </a:lnTo>
                <a:lnTo>
                  <a:pt x="276820" y="35719"/>
                </a:lnTo>
                <a:lnTo>
                  <a:pt x="294679" y="35719"/>
                </a:lnTo>
                <a:lnTo>
                  <a:pt x="321468" y="26789"/>
                </a:lnTo>
                <a:lnTo>
                  <a:pt x="339328" y="26789"/>
                </a:lnTo>
                <a:lnTo>
                  <a:pt x="366117" y="26789"/>
                </a:lnTo>
                <a:lnTo>
                  <a:pt x="383976" y="26789"/>
                </a:lnTo>
                <a:lnTo>
                  <a:pt x="410765" y="26789"/>
                </a:lnTo>
                <a:lnTo>
                  <a:pt x="428625" y="26789"/>
                </a:lnTo>
                <a:lnTo>
                  <a:pt x="455414" y="26789"/>
                </a:lnTo>
                <a:lnTo>
                  <a:pt x="473273" y="26789"/>
                </a:lnTo>
                <a:lnTo>
                  <a:pt x="500062" y="26789"/>
                </a:lnTo>
                <a:lnTo>
                  <a:pt x="517921" y="26789"/>
                </a:lnTo>
                <a:lnTo>
                  <a:pt x="535781" y="26789"/>
                </a:lnTo>
                <a:lnTo>
                  <a:pt x="562570" y="26789"/>
                </a:lnTo>
                <a:lnTo>
                  <a:pt x="580429" y="26789"/>
                </a:lnTo>
                <a:lnTo>
                  <a:pt x="598289" y="26789"/>
                </a:lnTo>
                <a:lnTo>
                  <a:pt x="625078" y="26789"/>
                </a:lnTo>
                <a:lnTo>
                  <a:pt x="651867" y="26789"/>
                </a:lnTo>
                <a:lnTo>
                  <a:pt x="669726" y="26789"/>
                </a:lnTo>
                <a:lnTo>
                  <a:pt x="696515" y="17860"/>
                </a:lnTo>
                <a:lnTo>
                  <a:pt x="723304" y="17860"/>
                </a:lnTo>
                <a:lnTo>
                  <a:pt x="741164" y="17860"/>
                </a:lnTo>
                <a:lnTo>
                  <a:pt x="767953" y="17860"/>
                </a:lnTo>
                <a:lnTo>
                  <a:pt x="785812" y="17860"/>
                </a:lnTo>
                <a:lnTo>
                  <a:pt x="812601" y="17860"/>
                </a:lnTo>
                <a:lnTo>
                  <a:pt x="830460" y="26789"/>
                </a:lnTo>
                <a:lnTo>
                  <a:pt x="857250" y="17860"/>
                </a:lnTo>
                <a:lnTo>
                  <a:pt x="884039" y="17860"/>
                </a:lnTo>
                <a:lnTo>
                  <a:pt x="901898" y="17860"/>
                </a:lnTo>
                <a:lnTo>
                  <a:pt x="928687" y="17860"/>
                </a:lnTo>
                <a:lnTo>
                  <a:pt x="946546" y="17860"/>
                </a:lnTo>
                <a:lnTo>
                  <a:pt x="973335" y="17860"/>
                </a:lnTo>
                <a:lnTo>
                  <a:pt x="991195" y="17860"/>
                </a:lnTo>
                <a:lnTo>
                  <a:pt x="1017984" y="17860"/>
                </a:lnTo>
                <a:lnTo>
                  <a:pt x="1035843" y="17860"/>
                </a:lnTo>
                <a:lnTo>
                  <a:pt x="1053703" y="17860"/>
                </a:lnTo>
                <a:lnTo>
                  <a:pt x="1080492" y="17860"/>
                </a:lnTo>
                <a:lnTo>
                  <a:pt x="1098351" y="17860"/>
                </a:lnTo>
                <a:lnTo>
                  <a:pt x="1125140" y="17860"/>
                </a:lnTo>
                <a:lnTo>
                  <a:pt x="1151929" y="17860"/>
                </a:lnTo>
                <a:lnTo>
                  <a:pt x="1178718" y="17860"/>
                </a:lnTo>
                <a:lnTo>
                  <a:pt x="1205507" y="17860"/>
                </a:lnTo>
                <a:lnTo>
                  <a:pt x="1232296" y="17860"/>
                </a:lnTo>
                <a:lnTo>
                  <a:pt x="1259085" y="17860"/>
                </a:lnTo>
                <a:lnTo>
                  <a:pt x="1285874" y="17860"/>
                </a:lnTo>
                <a:lnTo>
                  <a:pt x="1312664" y="17860"/>
                </a:lnTo>
                <a:lnTo>
                  <a:pt x="1339453" y="17860"/>
                </a:lnTo>
                <a:lnTo>
                  <a:pt x="1366242" y="17860"/>
                </a:lnTo>
                <a:lnTo>
                  <a:pt x="1393031" y="17860"/>
                </a:lnTo>
                <a:lnTo>
                  <a:pt x="1419820" y="17860"/>
                </a:lnTo>
                <a:lnTo>
                  <a:pt x="1446609" y="8930"/>
                </a:lnTo>
                <a:lnTo>
                  <a:pt x="1473398" y="8930"/>
                </a:lnTo>
                <a:lnTo>
                  <a:pt x="1500187" y="8930"/>
                </a:lnTo>
                <a:lnTo>
                  <a:pt x="1526976" y="8930"/>
                </a:lnTo>
                <a:lnTo>
                  <a:pt x="1553765" y="17860"/>
                </a:lnTo>
                <a:lnTo>
                  <a:pt x="1580554" y="17860"/>
                </a:lnTo>
                <a:lnTo>
                  <a:pt x="1607343" y="17860"/>
                </a:lnTo>
                <a:lnTo>
                  <a:pt x="1643062" y="17860"/>
                </a:lnTo>
                <a:lnTo>
                  <a:pt x="1669851" y="17860"/>
                </a:lnTo>
                <a:lnTo>
                  <a:pt x="1696640" y="17860"/>
                </a:lnTo>
                <a:lnTo>
                  <a:pt x="1723429" y="17860"/>
                </a:lnTo>
                <a:lnTo>
                  <a:pt x="1750218" y="17860"/>
                </a:lnTo>
                <a:lnTo>
                  <a:pt x="1777007" y="17860"/>
                </a:lnTo>
                <a:lnTo>
                  <a:pt x="1803796" y="17860"/>
                </a:lnTo>
                <a:lnTo>
                  <a:pt x="1830585" y="17860"/>
                </a:lnTo>
                <a:lnTo>
                  <a:pt x="1857374" y="17860"/>
                </a:lnTo>
                <a:lnTo>
                  <a:pt x="1884164" y="17860"/>
                </a:lnTo>
                <a:lnTo>
                  <a:pt x="1910953" y="17860"/>
                </a:lnTo>
                <a:lnTo>
                  <a:pt x="1928812" y="17860"/>
                </a:lnTo>
                <a:lnTo>
                  <a:pt x="1955601" y="17860"/>
                </a:lnTo>
                <a:lnTo>
                  <a:pt x="1982390" y="17860"/>
                </a:lnTo>
                <a:lnTo>
                  <a:pt x="2009179" y="17860"/>
                </a:lnTo>
                <a:lnTo>
                  <a:pt x="2035968" y="17860"/>
                </a:lnTo>
                <a:lnTo>
                  <a:pt x="2062757" y="17860"/>
                </a:lnTo>
                <a:lnTo>
                  <a:pt x="2089546" y="17860"/>
                </a:lnTo>
                <a:lnTo>
                  <a:pt x="2116335" y="8930"/>
                </a:lnTo>
                <a:lnTo>
                  <a:pt x="2143124" y="8930"/>
                </a:lnTo>
                <a:lnTo>
                  <a:pt x="2169914" y="8930"/>
                </a:lnTo>
                <a:lnTo>
                  <a:pt x="2196703" y="8930"/>
                </a:lnTo>
                <a:lnTo>
                  <a:pt x="2223492" y="8930"/>
                </a:lnTo>
                <a:lnTo>
                  <a:pt x="2250281" y="8930"/>
                </a:lnTo>
                <a:lnTo>
                  <a:pt x="2277070" y="8930"/>
                </a:lnTo>
                <a:lnTo>
                  <a:pt x="2303859" y="8930"/>
                </a:lnTo>
                <a:lnTo>
                  <a:pt x="2330648" y="0"/>
                </a:lnTo>
                <a:lnTo>
                  <a:pt x="2357437" y="0"/>
                </a:lnTo>
                <a:lnTo>
                  <a:pt x="2384226" y="0"/>
                </a:lnTo>
                <a:lnTo>
                  <a:pt x="2411015" y="0"/>
                </a:lnTo>
                <a:lnTo>
                  <a:pt x="2437804" y="0"/>
                </a:lnTo>
                <a:lnTo>
                  <a:pt x="2464593" y="0"/>
                </a:lnTo>
                <a:lnTo>
                  <a:pt x="2491382" y="0"/>
                </a:lnTo>
                <a:lnTo>
                  <a:pt x="2518171" y="0"/>
                </a:lnTo>
                <a:lnTo>
                  <a:pt x="2544960" y="0"/>
                </a:lnTo>
                <a:lnTo>
                  <a:pt x="2571749" y="0"/>
                </a:lnTo>
                <a:lnTo>
                  <a:pt x="2598539" y="0"/>
                </a:lnTo>
                <a:lnTo>
                  <a:pt x="2625328" y="0"/>
                </a:lnTo>
                <a:lnTo>
                  <a:pt x="2652117" y="0"/>
                </a:lnTo>
                <a:lnTo>
                  <a:pt x="2669976" y="0"/>
                </a:lnTo>
                <a:lnTo>
                  <a:pt x="2696765" y="8930"/>
                </a:lnTo>
                <a:lnTo>
                  <a:pt x="2723554" y="8930"/>
                </a:lnTo>
                <a:lnTo>
                  <a:pt x="2750343" y="8930"/>
                </a:lnTo>
                <a:lnTo>
                  <a:pt x="2777132" y="8930"/>
                </a:lnTo>
                <a:lnTo>
                  <a:pt x="2803921" y="8930"/>
                </a:lnTo>
                <a:lnTo>
                  <a:pt x="2830710" y="8930"/>
                </a:lnTo>
                <a:lnTo>
                  <a:pt x="2857499" y="8930"/>
                </a:lnTo>
                <a:lnTo>
                  <a:pt x="2875359" y="8930"/>
                </a:lnTo>
                <a:lnTo>
                  <a:pt x="2902148" y="17860"/>
                </a:lnTo>
                <a:lnTo>
                  <a:pt x="2928937" y="17860"/>
                </a:lnTo>
                <a:lnTo>
                  <a:pt x="2946796" y="17860"/>
                </a:lnTo>
                <a:lnTo>
                  <a:pt x="2973585" y="17860"/>
                </a:lnTo>
                <a:lnTo>
                  <a:pt x="3000374" y="17860"/>
                </a:lnTo>
                <a:lnTo>
                  <a:pt x="3018234" y="17860"/>
                </a:lnTo>
                <a:lnTo>
                  <a:pt x="3045023" y="17860"/>
                </a:lnTo>
                <a:lnTo>
                  <a:pt x="3062882" y="17860"/>
                </a:lnTo>
                <a:lnTo>
                  <a:pt x="3089671" y="17860"/>
                </a:lnTo>
                <a:lnTo>
                  <a:pt x="3107531" y="26789"/>
                </a:lnTo>
                <a:lnTo>
                  <a:pt x="3134320" y="26789"/>
                </a:lnTo>
                <a:lnTo>
                  <a:pt x="3152179" y="26789"/>
                </a:lnTo>
                <a:lnTo>
                  <a:pt x="3178968" y="26789"/>
                </a:lnTo>
                <a:lnTo>
                  <a:pt x="3196828" y="26789"/>
                </a:lnTo>
                <a:lnTo>
                  <a:pt x="3223617" y="26789"/>
                </a:lnTo>
                <a:lnTo>
                  <a:pt x="3241476" y="26789"/>
                </a:lnTo>
                <a:lnTo>
                  <a:pt x="3259335" y="26789"/>
                </a:lnTo>
                <a:lnTo>
                  <a:pt x="3286124" y="35719"/>
                </a:lnTo>
                <a:lnTo>
                  <a:pt x="3303984" y="35719"/>
                </a:lnTo>
                <a:lnTo>
                  <a:pt x="3330773" y="35719"/>
                </a:lnTo>
                <a:lnTo>
                  <a:pt x="3348632" y="35719"/>
                </a:lnTo>
                <a:lnTo>
                  <a:pt x="3366492" y="35719"/>
                </a:lnTo>
                <a:lnTo>
                  <a:pt x="3393281" y="35719"/>
                </a:lnTo>
                <a:lnTo>
                  <a:pt x="3411140" y="35719"/>
                </a:lnTo>
                <a:lnTo>
                  <a:pt x="3428999" y="35719"/>
                </a:lnTo>
                <a:lnTo>
                  <a:pt x="3455789" y="35719"/>
                </a:lnTo>
                <a:lnTo>
                  <a:pt x="3473648" y="44649"/>
                </a:lnTo>
                <a:lnTo>
                  <a:pt x="3500437" y="44649"/>
                </a:lnTo>
                <a:lnTo>
                  <a:pt x="3518296" y="44649"/>
                </a:lnTo>
                <a:lnTo>
                  <a:pt x="3545085" y="44649"/>
                </a:lnTo>
                <a:lnTo>
                  <a:pt x="3562945" y="44649"/>
                </a:lnTo>
                <a:lnTo>
                  <a:pt x="3589734" y="44649"/>
                </a:lnTo>
                <a:lnTo>
                  <a:pt x="3607593" y="44649"/>
                </a:lnTo>
                <a:lnTo>
                  <a:pt x="3634382" y="53579"/>
                </a:lnTo>
                <a:lnTo>
                  <a:pt x="3652242" y="53579"/>
                </a:lnTo>
                <a:lnTo>
                  <a:pt x="3679031" y="53579"/>
                </a:lnTo>
                <a:lnTo>
                  <a:pt x="3705820" y="53579"/>
                </a:lnTo>
                <a:lnTo>
                  <a:pt x="3723679" y="53579"/>
                </a:lnTo>
                <a:lnTo>
                  <a:pt x="3750468" y="62508"/>
                </a:lnTo>
                <a:lnTo>
                  <a:pt x="3768328" y="62508"/>
                </a:lnTo>
                <a:lnTo>
                  <a:pt x="3795117" y="62508"/>
                </a:lnTo>
                <a:lnTo>
                  <a:pt x="3812976" y="62508"/>
                </a:lnTo>
                <a:lnTo>
                  <a:pt x="3839765" y="62508"/>
                </a:lnTo>
                <a:lnTo>
                  <a:pt x="3857624" y="62508"/>
                </a:lnTo>
                <a:lnTo>
                  <a:pt x="3884414" y="71438"/>
                </a:lnTo>
                <a:lnTo>
                  <a:pt x="3902273" y="71438"/>
                </a:lnTo>
                <a:lnTo>
                  <a:pt x="3929062" y="71438"/>
                </a:lnTo>
                <a:lnTo>
                  <a:pt x="3946921" y="71438"/>
                </a:lnTo>
                <a:lnTo>
                  <a:pt x="3973710" y="71438"/>
                </a:lnTo>
                <a:lnTo>
                  <a:pt x="3991570" y="71438"/>
                </a:lnTo>
                <a:lnTo>
                  <a:pt x="4027289" y="80368"/>
                </a:lnTo>
                <a:lnTo>
                  <a:pt x="4045148" y="80368"/>
                </a:lnTo>
                <a:lnTo>
                  <a:pt x="4071937" y="80368"/>
                </a:lnTo>
                <a:lnTo>
                  <a:pt x="4089796" y="80368"/>
                </a:lnTo>
                <a:lnTo>
                  <a:pt x="4116585" y="80368"/>
                </a:lnTo>
                <a:lnTo>
                  <a:pt x="4143374" y="80368"/>
                </a:lnTo>
                <a:lnTo>
                  <a:pt x="4161234" y="80368"/>
                </a:lnTo>
                <a:lnTo>
                  <a:pt x="4188023" y="80368"/>
                </a:lnTo>
                <a:lnTo>
                  <a:pt x="4214812" y="80368"/>
                </a:lnTo>
                <a:lnTo>
                  <a:pt x="4232671" y="80368"/>
                </a:lnTo>
                <a:lnTo>
                  <a:pt x="4259460" y="80368"/>
                </a:lnTo>
                <a:lnTo>
                  <a:pt x="4286249" y="80368"/>
                </a:lnTo>
                <a:lnTo>
                  <a:pt x="4313039" y="80368"/>
                </a:lnTo>
                <a:lnTo>
                  <a:pt x="4330898" y="80368"/>
                </a:lnTo>
                <a:lnTo>
                  <a:pt x="4357687" y="80368"/>
                </a:lnTo>
                <a:lnTo>
                  <a:pt x="4384476" y="80368"/>
                </a:lnTo>
                <a:lnTo>
                  <a:pt x="4411265" y="80368"/>
                </a:lnTo>
                <a:lnTo>
                  <a:pt x="4429124" y="80368"/>
                </a:lnTo>
                <a:lnTo>
                  <a:pt x="4455914" y="80368"/>
                </a:lnTo>
                <a:lnTo>
                  <a:pt x="4482703" y="71438"/>
                </a:lnTo>
                <a:lnTo>
                  <a:pt x="4509492" y="71438"/>
                </a:lnTo>
                <a:lnTo>
                  <a:pt x="4527351" y="71438"/>
                </a:lnTo>
                <a:lnTo>
                  <a:pt x="4554140" y="71438"/>
                </a:lnTo>
                <a:lnTo>
                  <a:pt x="4580929" y="71438"/>
                </a:lnTo>
                <a:lnTo>
                  <a:pt x="4598789" y="62508"/>
                </a:lnTo>
                <a:lnTo>
                  <a:pt x="4625578" y="62508"/>
                </a:lnTo>
                <a:lnTo>
                  <a:pt x="4643437" y="62508"/>
                </a:lnTo>
                <a:lnTo>
                  <a:pt x="4670226" y="62508"/>
                </a:lnTo>
                <a:lnTo>
                  <a:pt x="4697015" y="62508"/>
                </a:lnTo>
                <a:lnTo>
                  <a:pt x="4723804" y="53579"/>
                </a:lnTo>
                <a:lnTo>
                  <a:pt x="4741664" y="53579"/>
                </a:lnTo>
                <a:lnTo>
                  <a:pt x="4768453" y="53579"/>
                </a:lnTo>
                <a:lnTo>
                  <a:pt x="4786312" y="53579"/>
                </a:lnTo>
                <a:lnTo>
                  <a:pt x="4813101" y="53579"/>
                </a:lnTo>
                <a:lnTo>
                  <a:pt x="4830960" y="44649"/>
                </a:lnTo>
                <a:lnTo>
                  <a:pt x="4857749" y="44649"/>
                </a:lnTo>
                <a:lnTo>
                  <a:pt x="4875609" y="44649"/>
                </a:lnTo>
                <a:lnTo>
                  <a:pt x="4902398" y="44649"/>
                </a:lnTo>
                <a:lnTo>
                  <a:pt x="4920257" y="35719"/>
                </a:lnTo>
                <a:lnTo>
                  <a:pt x="4947046" y="35719"/>
                </a:lnTo>
                <a:lnTo>
                  <a:pt x="4964906" y="35719"/>
                </a:lnTo>
                <a:lnTo>
                  <a:pt x="4982765" y="35719"/>
                </a:lnTo>
                <a:lnTo>
                  <a:pt x="5009554" y="35719"/>
                </a:lnTo>
                <a:lnTo>
                  <a:pt x="5027414" y="35719"/>
                </a:lnTo>
                <a:lnTo>
                  <a:pt x="5045273" y="35719"/>
                </a:lnTo>
                <a:lnTo>
                  <a:pt x="5063132" y="26789"/>
                </a:lnTo>
                <a:lnTo>
                  <a:pt x="5080992" y="26789"/>
                </a:lnTo>
                <a:lnTo>
                  <a:pt x="5107781" y="26789"/>
                </a:lnTo>
                <a:lnTo>
                  <a:pt x="5125640" y="26789"/>
                </a:lnTo>
                <a:lnTo>
                  <a:pt x="5143499" y="26789"/>
                </a:lnTo>
                <a:lnTo>
                  <a:pt x="5161359" y="26789"/>
                </a:lnTo>
                <a:lnTo>
                  <a:pt x="5179218" y="26789"/>
                </a:lnTo>
                <a:lnTo>
                  <a:pt x="5197078" y="26789"/>
                </a:lnTo>
                <a:lnTo>
                  <a:pt x="5206007" y="26789"/>
                </a:lnTo>
                <a:lnTo>
                  <a:pt x="5223867" y="26789"/>
                </a:lnTo>
                <a:lnTo>
                  <a:pt x="5232796" y="26789"/>
                </a:lnTo>
                <a:lnTo>
                  <a:pt x="5250656" y="26789"/>
                </a:lnTo>
                <a:lnTo>
                  <a:pt x="5268515" y="26789"/>
                </a:lnTo>
                <a:lnTo>
                  <a:pt x="5277445" y="26789"/>
                </a:lnTo>
                <a:lnTo>
                  <a:pt x="5286374" y="26789"/>
                </a:lnTo>
                <a:lnTo>
                  <a:pt x="5304234" y="26789"/>
                </a:lnTo>
                <a:lnTo>
                  <a:pt x="5313164" y="26789"/>
                </a:lnTo>
                <a:lnTo>
                  <a:pt x="5322093" y="26789"/>
                </a:lnTo>
                <a:lnTo>
                  <a:pt x="5331023" y="26789"/>
                </a:lnTo>
                <a:lnTo>
                  <a:pt x="5339953" y="26789"/>
                </a:lnTo>
                <a:lnTo>
                  <a:pt x="5348882" y="26789"/>
                </a:lnTo>
                <a:lnTo>
                  <a:pt x="5357812" y="26789"/>
                </a:lnTo>
                <a:lnTo>
                  <a:pt x="5366742" y="35719"/>
                </a:lnTo>
                <a:lnTo>
                  <a:pt x="5366742" y="35719"/>
                </a:lnTo>
                <a:lnTo>
                  <a:pt x="5375671" y="35719"/>
                </a:lnTo>
                <a:lnTo>
                  <a:pt x="5384601" y="35719"/>
                </a:lnTo>
                <a:lnTo>
                  <a:pt x="5384601" y="35719"/>
                </a:lnTo>
                <a:lnTo>
                  <a:pt x="5393531" y="35719"/>
                </a:lnTo>
                <a:lnTo>
                  <a:pt x="5393531" y="35719"/>
                </a:lnTo>
                <a:lnTo>
                  <a:pt x="5402460" y="35719"/>
                </a:lnTo>
                <a:lnTo>
                  <a:pt x="5402460" y="35719"/>
                </a:lnTo>
                <a:lnTo>
                  <a:pt x="5411390" y="35719"/>
                </a:lnTo>
                <a:lnTo>
                  <a:pt x="5411390" y="35719"/>
                </a:lnTo>
                <a:lnTo>
                  <a:pt x="5411390" y="35719"/>
                </a:lnTo>
                <a:lnTo>
                  <a:pt x="5420320" y="35719"/>
                </a:lnTo>
                <a:lnTo>
                  <a:pt x="5420320" y="35719"/>
                </a:lnTo>
                <a:lnTo>
                  <a:pt x="5429249" y="35719"/>
                </a:lnTo>
                <a:lnTo>
                  <a:pt x="5438179" y="35719"/>
                </a:lnTo>
                <a:lnTo>
                  <a:pt x="5438179" y="35719"/>
                </a:lnTo>
                <a:lnTo>
                  <a:pt x="5438179" y="44649"/>
                </a:lnTo>
                <a:lnTo>
                  <a:pt x="5447109" y="44649"/>
                </a:lnTo>
                <a:lnTo>
                  <a:pt x="5447109" y="44649"/>
                </a:lnTo>
                <a:lnTo>
                  <a:pt x="5456039" y="44649"/>
                </a:lnTo>
                <a:lnTo>
                  <a:pt x="5456039" y="44649"/>
                </a:lnTo>
                <a:lnTo>
                  <a:pt x="5456039" y="44649"/>
                </a:lnTo>
                <a:lnTo>
                  <a:pt x="5464968" y="44649"/>
                </a:lnTo>
                <a:lnTo>
                  <a:pt x="5464968" y="53579"/>
                </a:lnTo>
                <a:lnTo>
                  <a:pt x="5473898" y="53579"/>
                </a:lnTo>
                <a:lnTo>
                  <a:pt x="5473898" y="53579"/>
                </a:lnTo>
                <a:lnTo>
                  <a:pt x="5473898" y="53579"/>
                </a:lnTo>
                <a:lnTo>
                  <a:pt x="5482828" y="53579"/>
                </a:lnTo>
                <a:lnTo>
                  <a:pt x="5482828" y="53579"/>
                </a:lnTo>
                <a:lnTo>
                  <a:pt x="5491757" y="53579"/>
                </a:lnTo>
                <a:lnTo>
                  <a:pt x="5491757" y="62508"/>
                </a:lnTo>
                <a:lnTo>
                  <a:pt x="5491757" y="62508"/>
                </a:lnTo>
                <a:lnTo>
                  <a:pt x="5500687" y="62508"/>
                </a:lnTo>
                <a:lnTo>
                  <a:pt x="5500687" y="62508"/>
                </a:lnTo>
                <a:lnTo>
                  <a:pt x="5500687" y="6250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63329" y="3839765"/>
            <a:ext cx="7447361" cy="142876"/>
          </a:xfrm>
          <a:custGeom>
            <a:avLst/>
            <a:gdLst/>
            <a:ahLst/>
            <a:cxnLst/>
            <a:rect l="0" t="0" r="0" b="0"/>
            <a:pathLst>
              <a:path w="7447361" h="142876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71438"/>
                </a:lnTo>
                <a:lnTo>
                  <a:pt x="44649" y="71438"/>
                </a:lnTo>
                <a:lnTo>
                  <a:pt x="62508" y="71438"/>
                </a:lnTo>
                <a:lnTo>
                  <a:pt x="80367" y="71438"/>
                </a:lnTo>
                <a:lnTo>
                  <a:pt x="98227" y="71438"/>
                </a:lnTo>
                <a:lnTo>
                  <a:pt x="116086" y="71438"/>
                </a:lnTo>
                <a:lnTo>
                  <a:pt x="133946" y="71438"/>
                </a:lnTo>
                <a:lnTo>
                  <a:pt x="151805" y="71438"/>
                </a:lnTo>
                <a:lnTo>
                  <a:pt x="178594" y="71438"/>
                </a:lnTo>
                <a:lnTo>
                  <a:pt x="196453" y="71438"/>
                </a:lnTo>
                <a:lnTo>
                  <a:pt x="223242" y="71438"/>
                </a:lnTo>
                <a:lnTo>
                  <a:pt x="250031" y="71438"/>
                </a:lnTo>
                <a:lnTo>
                  <a:pt x="267891" y="71438"/>
                </a:lnTo>
                <a:lnTo>
                  <a:pt x="294680" y="71438"/>
                </a:lnTo>
                <a:lnTo>
                  <a:pt x="321469" y="71438"/>
                </a:lnTo>
                <a:lnTo>
                  <a:pt x="348258" y="71438"/>
                </a:lnTo>
                <a:lnTo>
                  <a:pt x="375047" y="71438"/>
                </a:lnTo>
                <a:lnTo>
                  <a:pt x="392906" y="71438"/>
                </a:lnTo>
                <a:lnTo>
                  <a:pt x="419696" y="71438"/>
                </a:lnTo>
                <a:lnTo>
                  <a:pt x="446485" y="62508"/>
                </a:lnTo>
                <a:lnTo>
                  <a:pt x="473274" y="62508"/>
                </a:lnTo>
                <a:lnTo>
                  <a:pt x="500063" y="62508"/>
                </a:lnTo>
                <a:lnTo>
                  <a:pt x="526852" y="53578"/>
                </a:lnTo>
                <a:lnTo>
                  <a:pt x="553641" y="53578"/>
                </a:lnTo>
                <a:lnTo>
                  <a:pt x="580430" y="53578"/>
                </a:lnTo>
                <a:lnTo>
                  <a:pt x="607219" y="44649"/>
                </a:lnTo>
                <a:lnTo>
                  <a:pt x="642938" y="44649"/>
                </a:lnTo>
                <a:lnTo>
                  <a:pt x="669727" y="44649"/>
                </a:lnTo>
                <a:lnTo>
                  <a:pt x="696516" y="44649"/>
                </a:lnTo>
                <a:lnTo>
                  <a:pt x="723305" y="35719"/>
                </a:lnTo>
                <a:lnTo>
                  <a:pt x="750094" y="35719"/>
                </a:lnTo>
                <a:lnTo>
                  <a:pt x="776883" y="26789"/>
                </a:lnTo>
                <a:lnTo>
                  <a:pt x="803672" y="26789"/>
                </a:lnTo>
                <a:lnTo>
                  <a:pt x="839391" y="26789"/>
                </a:lnTo>
                <a:lnTo>
                  <a:pt x="866180" y="17860"/>
                </a:lnTo>
                <a:lnTo>
                  <a:pt x="892969" y="17860"/>
                </a:lnTo>
                <a:lnTo>
                  <a:pt x="928688" y="17860"/>
                </a:lnTo>
                <a:lnTo>
                  <a:pt x="955477" y="17860"/>
                </a:lnTo>
                <a:lnTo>
                  <a:pt x="982266" y="17860"/>
                </a:lnTo>
                <a:lnTo>
                  <a:pt x="1009055" y="17860"/>
                </a:lnTo>
                <a:lnTo>
                  <a:pt x="1035844" y="8930"/>
                </a:lnTo>
                <a:lnTo>
                  <a:pt x="1062633" y="8930"/>
                </a:lnTo>
                <a:lnTo>
                  <a:pt x="1089422" y="8930"/>
                </a:lnTo>
                <a:lnTo>
                  <a:pt x="1125141" y="8930"/>
                </a:lnTo>
                <a:lnTo>
                  <a:pt x="1151930" y="8930"/>
                </a:lnTo>
                <a:lnTo>
                  <a:pt x="1178719" y="8930"/>
                </a:lnTo>
                <a:lnTo>
                  <a:pt x="1214438" y="8930"/>
                </a:lnTo>
                <a:lnTo>
                  <a:pt x="1241227" y="8930"/>
                </a:lnTo>
                <a:lnTo>
                  <a:pt x="1268016" y="8930"/>
                </a:lnTo>
                <a:lnTo>
                  <a:pt x="1294805" y="0"/>
                </a:lnTo>
                <a:lnTo>
                  <a:pt x="1321594" y="0"/>
                </a:lnTo>
                <a:lnTo>
                  <a:pt x="1357313" y="0"/>
                </a:lnTo>
                <a:lnTo>
                  <a:pt x="1384102" y="0"/>
                </a:lnTo>
                <a:lnTo>
                  <a:pt x="1410891" y="0"/>
                </a:lnTo>
                <a:lnTo>
                  <a:pt x="1437680" y="0"/>
                </a:lnTo>
                <a:lnTo>
                  <a:pt x="1473399" y="0"/>
                </a:lnTo>
                <a:lnTo>
                  <a:pt x="1500188" y="0"/>
                </a:lnTo>
                <a:lnTo>
                  <a:pt x="1526977" y="0"/>
                </a:lnTo>
                <a:lnTo>
                  <a:pt x="1553766" y="0"/>
                </a:lnTo>
                <a:lnTo>
                  <a:pt x="1580555" y="0"/>
                </a:lnTo>
                <a:lnTo>
                  <a:pt x="1607344" y="0"/>
                </a:lnTo>
                <a:lnTo>
                  <a:pt x="1643063" y="0"/>
                </a:lnTo>
                <a:lnTo>
                  <a:pt x="1669852" y="0"/>
                </a:lnTo>
                <a:lnTo>
                  <a:pt x="1696641" y="0"/>
                </a:lnTo>
                <a:lnTo>
                  <a:pt x="1723430" y="0"/>
                </a:lnTo>
                <a:lnTo>
                  <a:pt x="1750219" y="0"/>
                </a:lnTo>
                <a:lnTo>
                  <a:pt x="1777008" y="0"/>
                </a:lnTo>
                <a:lnTo>
                  <a:pt x="1803797" y="0"/>
                </a:lnTo>
                <a:lnTo>
                  <a:pt x="1830586" y="0"/>
                </a:lnTo>
                <a:lnTo>
                  <a:pt x="1857375" y="8930"/>
                </a:lnTo>
                <a:lnTo>
                  <a:pt x="1884164" y="8930"/>
                </a:lnTo>
                <a:lnTo>
                  <a:pt x="1910953" y="8930"/>
                </a:lnTo>
                <a:lnTo>
                  <a:pt x="1937742" y="8930"/>
                </a:lnTo>
                <a:lnTo>
                  <a:pt x="1964531" y="17860"/>
                </a:lnTo>
                <a:lnTo>
                  <a:pt x="1991320" y="17860"/>
                </a:lnTo>
                <a:lnTo>
                  <a:pt x="2018110" y="17860"/>
                </a:lnTo>
                <a:lnTo>
                  <a:pt x="2044899" y="17860"/>
                </a:lnTo>
                <a:lnTo>
                  <a:pt x="2071688" y="26789"/>
                </a:lnTo>
                <a:lnTo>
                  <a:pt x="2098477" y="26789"/>
                </a:lnTo>
                <a:lnTo>
                  <a:pt x="2125266" y="35719"/>
                </a:lnTo>
                <a:lnTo>
                  <a:pt x="2152055" y="35719"/>
                </a:lnTo>
                <a:lnTo>
                  <a:pt x="2178844" y="44649"/>
                </a:lnTo>
                <a:lnTo>
                  <a:pt x="2205633" y="44649"/>
                </a:lnTo>
                <a:lnTo>
                  <a:pt x="2241352" y="44649"/>
                </a:lnTo>
                <a:lnTo>
                  <a:pt x="2268141" y="53578"/>
                </a:lnTo>
                <a:lnTo>
                  <a:pt x="2294930" y="53578"/>
                </a:lnTo>
                <a:lnTo>
                  <a:pt x="2321719" y="62508"/>
                </a:lnTo>
                <a:lnTo>
                  <a:pt x="2357438" y="62508"/>
                </a:lnTo>
                <a:lnTo>
                  <a:pt x="2384227" y="71438"/>
                </a:lnTo>
                <a:lnTo>
                  <a:pt x="2411016" y="71438"/>
                </a:lnTo>
                <a:lnTo>
                  <a:pt x="2437805" y="71438"/>
                </a:lnTo>
                <a:lnTo>
                  <a:pt x="2473524" y="71438"/>
                </a:lnTo>
                <a:lnTo>
                  <a:pt x="2500313" y="80367"/>
                </a:lnTo>
                <a:lnTo>
                  <a:pt x="2536031" y="80367"/>
                </a:lnTo>
                <a:lnTo>
                  <a:pt x="2571750" y="80367"/>
                </a:lnTo>
                <a:lnTo>
                  <a:pt x="2598539" y="80367"/>
                </a:lnTo>
                <a:lnTo>
                  <a:pt x="2634258" y="80367"/>
                </a:lnTo>
                <a:lnTo>
                  <a:pt x="2661047" y="80367"/>
                </a:lnTo>
                <a:lnTo>
                  <a:pt x="2696766" y="80367"/>
                </a:lnTo>
                <a:lnTo>
                  <a:pt x="2732485" y="80367"/>
                </a:lnTo>
                <a:lnTo>
                  <a:pt x="2759274" y="80367"/>
                </a:lnTo>
                <a:lnTo>
                  <a:pt x="2794992" y="80367"/>
                </a:lnTo>
                <a:lnTo>
                  <a:pt x="2830711" y="80367"/>
                </a:lnTo>
                <a:lnTo>
                  <a:pt x="2866430" y="80367"/>
                </a:lnTo>
                <a:lnTo>
                  <a:pt x="2902149" y="80367"/>
                </a:lnTo>
                <a:lnTo>
                  <a:pt x="2937867" y="89297"/>
                </a:lnTo>
                <a:lnTo>
                  <a:pt x="2973586" y="89297"/>
                </a:lnTo>
                <a:lnTo>
                  <a:pt x="3009305" y="89297"/>
                </a:lnTo>
                <a:lnTo>
                  <a:pt x="3045024" y="89297"/>
                </a:lnTo>
                <a:lnTo>
                  <a:pt x="3080742" y="89297"/>
                </a:lnTo>
                <a:lnTo>
                  <a:pt x="3116461" y="89297"/>
                </a:lnTo>
                <a:lnTo>
                  <a:pt x="3152180" y="98227"/>
                </a:lnTo>
                <a:lnTo>
                  <a:pt x="3187899" y="98227"/>
                </a:lnTo>
                <a:lnTo>
                  <a:pt x="3223617" y="98227"/>
                </a:lnTo>
                <a:lnTo>
                  <a:pt x="3259336" y="98227"/>
                </a:lnTo>
                <a:lnTo>
                  <a:pt x="3303985" y="98227"/>
                </a:lnTo>
                <a:lnTo>
                  <a:pt x="3339703" y="98227"/>
                </a:lnTo>
                <a:lnTo>
                  <a:pt x="3375422" y="107156"/>
                </a:lnTo>
                <a:lnTo>
                  <a:pt x="3420070" y="107156"/>
                </a:lnTo>
                <a:lnTo>
                  <a:pt x="3455789" y="107156"/>
                </a:lnTo>
                <a:lnTo>
                  <a:pt x="3500438" y="107156"/>
                </a:lnTo>
                <a:lnTo>
                  <a:pt x="3536156" y="107156"/>
                </a:lnTo>
                <a:lnTo>
                  <a:pt x="3571875" y="107156"/>
                </a:lnTo>
                <a:lnTo>
                  <a:pt x="3616524" y="107156"/>
                </a:lnTo>
                <a:lnTo>
                  <a:pt x="3652242" y="98227"/>
                </a:lnTo>
                <a:lnTo>
                  <a:pt x="3687961" y="98227"/>
                </a:lnTo>
                <a:lnTo>
                  <a:pt x="3732610" y="98227"/>
                </a:lnTo>
                <a:lnTo>
                  <a:pt x="3768328" y="98227"/>
                </a:lnTo>
                <a:lnTo>
                  <a:pt x="3812977" y="98227"/>
                </a:lnTo>
                <a:lnTo>
                  <a:pt x="3848695" y="98227"/>
                </a:lnTo>
                <a:lnTo>
                  <a:pt x="3893344" y="98227"/>
                </a:lnTo>
                <a:lnTo>
                  <a:pt x="3937992" y="98227"/>
                </a:lnTo>
                <a:lnTo>
                  <a:pt x="3973711" y="98227"/>
                </a:lnTo>
                <a:lnTo>
                  <a:pt x="4018360" y="98227"/>
                </a:lnTo>
                <a:lnTo>
                  <a:pt x="4063008" y="107156"/>
                </a:lnTo>
                <a:lnTo>
                  <a:pt x="4098727" y="107156"/>
                </a:lnTo>
                <a:lnTo>
                  <a:pt x="4143375" y="107156"/>
                </a:lnTo>
                <a:lnTo>
                  <a:pt x="4188024" y="107156"/>
                </a:lnTo>
                <a:lnTo>
                  <a:pt x="4232672" y="107156"/>
                </a:lnTo>
                <a:lnTo>
                  <a:pt x="4268391" y="116086"/>
                </a:lnTo>
                <a:lnTo>
                  <a:pt x="4313039" y="116086"/>
                </a:lnTo>
                <a:lnTo>
                  <a:pt x="4357688" y="116086"/>
                </a:lnTo>
                <a:lnTo>
                  <a:pt x="4402336" y="116086"/>
                </a:lnTo>
                <a:lnTo>
                  <a:pt x="4446985" y="125016"/>
                </a:lnTo>
                <a:lnTo>
                  <a:pt x="4482703" y="125016"/>
                </a:lnTo>
                <a:lnTo>
                  <a:pt x="4527352" y="125016"/>
                </a:lnTo>
                <a:lnTo>
                  <a:pt x="4572000" y="125016"/>
                </a:lnTo>
                <a:lnTo>
                  <a:pt x="4616649" y="133946"/>
                </a:lnTo>
                <a:lnTo>
                  <a:pt x="4652367" y="133946"/>
                </a:lnTo>
                <a:lnTo>
                  <a:pt x="4688086" y="133946"/>
                </a:lnTo>
                <a:lnTo>
                  <a:pt x="4732735" y="133946"/>
                </a:lnTo>
                <a:lnTo>
                  <a:pt x="4777383" y="133946"/>
                </a:lnTo>
                <a:lnTo>
                  <a:pt x="4813102" y="133946"/>
                </a:lnTo>
                <a:lnTo>
                  <a:pt x="4857750" y="142875"/>
                </a:lnTo>
                <a:lnTo>
                  <a:pt x="4893469" y="142875"/>
                </a:lnTo>
                <a:lnTo>
                  <a:pt x="4929188" y="142875"/>
                </a:lnTo>
                <a:lnTo>
                  <a:pt x="4973836" y="142875"/>
                </a:lnTo>
                <a:lnTo>
                  <a:pt x="5009555" y="142875"/>
                </a:lnTo>
                <a:lnTo>
                  <a:pt x="5054203" y="142875"/>
                </a:lnTo>
                <a:lnTo>
                  <a:pt x="5098852" y="142875"/>
                </a:lnTo>
                <a:lnTo>
                  <a:pt x="5134570" y="142875"/>
                </a:lnTo>
                <a:lnTo>
                  <a:pt x="5179219" y="142875"/>
                </a:lnTo>
                <a:lnTo>
                  <a:pt x="5214938" y="142875"/>
                </a:lnTo>
                <a:lnTo>
                  <a:pt x="5259586" y="142875"/>
                </a:lnTo>
                <a:lnTo>
                  <a:pt x="5304235" y="142875"/>
                </a:lnTo>
                <a:lnTo>
                  <a:pt x="5339953" y="142875"/>
                </a:lnTo>
                <a:lnTo>
                  <a:pt x="5384602" y="142875"/>
                </a:lnTo>
                <a:lnTo>
                  <a:pt x="5429250" y="142875"/>
                </a:lnTo>
                <a:lnTo>
                  <a:pt x="5473899" y="142875"/>
                </a:lnTo>
                <a:lnTo>
                  <a:pt x="5509617" y="142875"/>
                </a:lnTo>
                <a:lnTo>
                  <a:pt x="5554266" y="142875"/>
                </a:lnTo>
                <a:lnTo>
                  <a:pt x="5589985" y="142875"/>
                </a:lnTo>
                <a:lnTo>
                  <a:pt x="5634633" y="133946"/>
                </a:lnTo>
                <a:lnTo>
                  <a:pt x="5679281" y="133946"/>
                </a:lnTo>
                <a:lnTo>
                  <a:pt x="5715000" y="133946"/>
                </a:lnTo>
                <a:lnTo>
                  <a:pt x="5759649" y="133946"/>
                </a:lnTo>
                <a:lnTo>
                  <a:pt x="5795367" y="133946"/>
                </a:lnTo>
                <a:lnTo>
                  <a:pt x="5840016" y="133946"/>
                </a:lnTo>
                <a:lnTo>
                  <a:pt x="5875735" y="133946"/>
                </a:lnTo>
                <a:lnTo>
                  <a:pt x="5920383" y="133946"/>
                </a:lnTo>
                <a:lnTo>
                  <a:pt x="5956102" y="133946"/>
                </a:lnTo>
                <a:lnTo>
                  <a:pt x="5991820" y="133946"/>
                </a:lnTo>
                <a:lnTo>
                  <a:pt x="6036469" y="142875"/>
                </a:lnTo>
                <a:lnTo>
                  <a:pt x="6072188" y="142875"/>
                </a:lnTo>
                <a:lnTo>
                  <a:pt x="6107906" y="142875"/>
                </a:lnTo>
                <a:lnTo>
                  <a:pt x="6143625" y="142875"/>
                </a:lnTo>
                <a:lnTo>
                  <a:pt x="6179344" y="142875"/>
                </a:lnTo>
                <a:lnTo>
                  <a:pt x="6215063" y="142875"/>
                </a:lnTo>
                <a:lnTo>
                  <a:pt x="6250781" y="142875"/>
                </a:lnTo>
                <a:lnTo>
                  <a:pt x="6277570" y="142875"/>
                </a:lnTo>
                <a:lnTo>
                  <a:pt x="6313289" y="142875"/>
                </a:lnTo>
                <a:lnTo>
                  <a:pt x="6349008" y="142875"/>
                </a:lnTo>
                <a:lnTo>
                  <a:pt x="6375797" y="133946"/>
                </a:lnTo>
                <a:lnTo>
                  <a:pt x="6411516" y="133946"/>
                </a:lnTo>
                <a:lnTo>
                  <a:pt x="6438305" y="133946"/>
                </a:lnTo>
                <a:lnTo>
                  <a:pt x="6474024" y="133946"/>
                </a:lnTo>
                <a:lnTo>
                  <a:pt x="6500813" y="133946"/>
                </a:lnTo>
                <a:lnTo>
                  <a:pt x="6536531" y="133946"/>
                </a:lnTo>
                <a:lnTo>
                  <a:pt x="6563320" y="125016"/>
                </a:lnTo>
                <a:lnTo>
                  <a:pt x="6599039" y="125016"/>
                </a:lnTo>
                <a:lnTo>
                  <a:pt x="6625828" y="125016"/>
                </a:lnTo>
                <a:lnTo>
                  <a:pt x="6652617" y="125016"/>
                </a:lnTo>
                <a:lnTo>
                  <a:pt x="6679406" y="125016"/>
                </a:lnTo>
                <a:lnTo>
                  <a:pt x="6706195" y="125016"/>
                </a:lnTo>
                <a:lnTo>
                  <a:pt x="6732985" y="125016"/>
                </a:lnTo>
                <a:lnTo>
                  <a:pt x="6759774" y="125016"/>
                </a:lnTo>
                <a:lnTo>
                  <a:pt x="6786563" y="125016"/>
                </a:lnTo>
                <a:lnTo>
                  <a:pt x="6813352" y="125016"/>
                </a:lnTo>
                <a:lnTo>
                  <a:pt x="6840141" y="125016"/>
                </a:lnTo>
                <a:lnTo>
                  <a:pt x="6866930" y="125016"/>
                </a:lnTo>
                <a:lnTo>
                  <a:pt x="6893719" y="116086"/>
                </a:lnTo>
                <a:lnTo>
                  <a:pt x="6911578" y="116086"/>
                </a:lnTo>
                <a:lnTo>
                  <a:pt x="6938367" y="116086"/>
                </a:lnTo>
                <a:lnTo>
                  <a:pt x="6965156" y="116086"/>
                </a:lnTo>
                <a:lnTo>
                  <a:pt x="6983016" y="107156"/>
                </a:lnTo>
                <a:lnTo>
                  <a:pt x="7009805" y="107156"/>
                </a:lnTo>
                <a:lnTo>
                  <a:pt x="7036594" y="107156"/>
                </a:lnTo>
                <a:lnTo>
                  <a:pt x="7054453" y="107156"/>
                </a:lnTo>
                <a:lnTo>
                  <a:pt x="7081242" y="107156"/>
                </a:lnTo>
                <a:lnTo>
                  <a:pt x="7099102" y="107156"/>
                </a:lnTo>
                <a:lnTo>
                  <a:pt x="7125891" y="107156"/>
                </a:lnTo>
                <a:lnTo>
                  <a:pt x="7143750" y="107156"/>
                </a:lnTo>
                <a:lnTo>
                  <a:pt x="7170539" y="107156"/>
                </a:lnTo>
                <a:lnTo>
                  <a:pt x="7188399" y="98227"/>
                </a:lnTo>
                <a:lnTo>
                  <a:pt x="7215188" y="98227"/>
                </a:lnTo>
                <a:lnTo>
                  <a:pt x="7233047" y="98227"/>
                </a:lnTo>
                <a:lnTo>
                  <a:pt x="7250906" y="98227"/>
                </a:lnTo>
                <a:lnTo>
                  <a:pt x="7268766" y="98227"/>
                </a:lnTo>
                <a:lnTo>
                  <a:pt x="7286625" y="98227"/>
                </a:lnTo>
                <a:lnTo>
                  <a:pt x="7313414" y="98227"/>
                </a:lnTo>
                <a:lnTo>
                  <a:pt x="7331274" y="107156"/>
                </a:lnTo>
                <a:lnTo>
                  <a:pt x="7349133" y="107156"/>
                </a:lnTo>
                <a:lnTo>
                  <a:pt x="7366992" y="116086"/>
                </a:lnTo>
                <a:lnTo>
                  <a:pt x="7375922" y="116086"/>
                </a:lnTo>
                <a:lnTo>
                  <a:pt x="7393781" y="116086"/>
                </a:lnTo>
                <a:lnTo>
                  <a:pt x="7411641" y="125016"/>
                </a:lnTo>
                <a:lnTo>
                  <a:pt x="7420570" y="125016"/>
                </a:lnTo>
                <a:lnTo>
                  <a:pt x="7429500" y="125016"/>
                </a:lnTo>
                <a:lnTo>
                  <a:pt x="7438430" y="133946"/>
                </a:lnTo>
                <a:lnTo>
                  <a:pt x="7447360" y="133946"/>
                </a:lnTo>
                <a:lnTo>
                  <a:pt x="7447360" y="133946"/>
                </a:lnTo>
                <a:lnTo>
                  <a:pt x="7447360" y="13394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61556" y="4482704"/>
            <a:ext cx="6616899" cy="107157"/>
          </a:xfrm>
          <a:custGeom>
            <a:avLst/>
            <a:gdLst/>
            <a:ahLst/>
            <a:cxnLst/>
            <a:rect l="0" t="0" r="0" b="0"/>
            <a:pathLst>
              <a:path w="6616899" h="10715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8929" y="98226"/>
                </a:lnTo>
                <a:lnTo>
                  <a:pt x="8929" y="98226"/>
                </a:lnTo>
                <a:lnTo>
                  <a:pt x="17859" y="98226"/>
                </a:lnTo>
                <a:lnTo>
                  <a:pt x="35719" y="98226"/>
                </a:lnTo>
                <a:lnTo>
                  <a:pt x="44648" y="98226"/>
                </a:lnTo>
                <a:lnTo>
                  <a:pt x="62508" y="98226"/>
                </a:lnTo>
                <a:lnTo>
                  <a:pt x="71437" y="98226"/>
                </a:lnTo>
                <a:lnTo>
                  <a:pt x="80367" y="98226"/>
                </a:lnTo>
                <a:lnTo>
                  <a:pt x="98226" y="98226"/>
                </a:lnTo>
                <a:lnTo>
                  <a:pt x="107156" y="98226"/>
                </a:lnTo>
                <a:lnTo>
                  <a:pt x="116086" y="98226"/>
                </a:lnTo>
                <a:lnTo>
                  <a:pt x="133945" y="89297"/>
                </a:lnTo>
                <a:lnTo>
                  <a:pt x="142875" y="89297"/>
                </a:lnTo>
                <a:lnTo>
                  <a:pt x="160734" y="89297"/>
                </a:lnTo>
                <a:lnTo>
                  <a:pt x="178594" y="80367"/>
                </a:lnTo>
                <a:lnTo>
                  <a:pt x="196453" y="80367"/>
                </a:lnTo>
                <a:lnTo>
                  <a:pt x="214312" y="80367"/>
                </a:lnTo>
                <a:lnTo>
                  <a:pt x="232172" y="71437"/>
                </a:lnTo>
                <a:lnTo>
                  <a:pt x="258961" y="71437"/>
                </a:lnTo>
                <a:lnTo>
                  <a:pt x="276820" y="71437"/>
                </a:lnTo>
                <a:lnTo>
                  <a:pt x="294679" y="71437"/>
                </a:lnTo>
                <a:lnTo>
                  <a:pt x="312539" y="71437"/>
                </a:lnTo>
                <a:lnTo>
                  <a:pt x="339328" y="62508"/>
                </a:lnTo>
                <a:lnTo>
                  <a:pt x="357187" y="62508"/>
                </a:lnTo>
                <a:lnTo>
                  <a:pt x="383976" y="62508"/>
                </a:lnTo>
                <a:lnTo>
                  <a:pt x="401836" y="62508"/>
                </a:lnTo>
                <a:lnTo>
                  <a:pt x="428625" y="62508"/>
                </a:lnTo>
                <a:lnTo>
                  <a:pt x="455414" y="62508"/>
                </a:lnTo>
                <a:lnTo>
                  <a:pt x="482203" y="62508"/>
                </a:lnTo>
                <a:lnTo>
                  <a:pt x="508992" y="62508"/>
                </a:lnTo>
                <a:lnTo>
                  <a:pt x="535781" y="62508"/>
                </a:lnTo>
                <a:lnTo>
                  <a:pt x="562570" y="62508"/>
                </a:lnTo>
                <a:lnTo>
                  <a:pt x="589359" y="71437"/>
                </a:lnTo>
                <a:lnTo>
                  <a:pt x="625078" y="71437"/>
                </a:lnTo>
                <a:lnTo>
                  <a:pt x="651867" y="71437"/>
                </a:lnTo>
                <a:lnTo>
                  <a:pt x="678656" y="71437"/>
                </a:lnTo>
                <a:lnTo>
                  <a:pt x="714375" y="71437"/>
                </a:lnTo>
                <a:lnTo>
                  <a:pt x="741164" y="80367"/>
                </a:lnTo>
                <a:lnTo>
                  <a:pt x="776883" y="80367"/>
                </a:lnTo>
                <a:lnTo>
                  <a:pt x="803672" y="80367"/>
                </a:lnTo>
                <a:lnTo>
                  <a:pt x="830461" y="89297"/>
                </a:lnTo>
                <a:lnTo>
                  <a:pt x="866179" y="89297"/>
                </a:lnTo>
                <a:lnTo>
                  <a:pt x="892968" y="89297"/>
                </a:lnTo>
                <a:lnTo>
                  <a:pt x="928687" y="89297"/>
                </a:lnTo>
                <a:lnTo>
                  <a:pt x="955476" y="89297"/>
                </a:lnTo>
                <a:lnTo>
                  <a:pt x="982265" y="89297"/>
                </a:lnTo>
                <a:lnTo>
                  <a:pt x="1017984" y="89297"/>
                </a:lnTo>
                <a:lnTo>
                  <a:pt x="1044773" y="89297"/>
                </a:lnTo>
                <a:lnTo>
                  <a:pt x="1080492" y="89297"/>
                </a:lnTo>
                <a:lnTo>
                  <a:pt x="1107281" y="89297"/>
                </a:lnTo>
                <a:lnTo>
                  <a:pt x="1143000" y="89297"/>
                </a:lnTo>
                <a:lnTo>
                  <a:pt x="1169789" y="80367"/>
                </a:lnTo>
                <a:lnTo>
                  <a:pt x="1205508" y="80367"/>
                </a:lnTo>
                <a:lnTo>
                  <a:pt x="1232297" y="80367"/>
                </a:lnTo>
                <a:lnTo>
                  <a:pt x="1268015" y="80367"/>
                </a:lnTo>
                <a:lnTo>
                  <a:pt x="1294804" y="80367"/>
                </a:lnTo>
                <a:lnTo>
                  <a:pt x="1330523" y="80367"/>
                </a:lnTo>
                <a:lnTo>
                  <a:pt x="1366242" y="71437"/>
                </a:lnTo>
                <a:lnTo>
                  <a:pt x="1401961" y="71437"/>
                </a:lnTo>
                <a:lnTo>
                  <a:pt x="1437679" y="71437"/>
                </a:lnTo>
                <a:lnTo>
                  <a:pt x="1464468" y="71437"/>
                </a:lnTo>
                <a:lnTo>
                  <a:pt x="1500187" y="71437"/>
                </a:lnTo>
                <a:lnTo>
                  <a:pt x="1535906" y="62508"/>
                </a:lnTo>
                <a:lnTo>
                  <a:pt x="1571625" y="62508"/>
                </a:lnTo>
                <a:lnTo>
                  <a:pt x="1607343" y="62508"/>
                </a:lnTo>
                <a:lnTo>
                  <a:pt x="1643062" y="62508"/>
                </a:lnTo>
                <a:lnTo>
                  <a:pt x="1669851" y="53578"/>
                </a:lnTo>
                <a:lnTo>
                  <a:pt x="1705570" y="53578"/>
                </a:lnTo>
                <a:lnTo>
                  <a:pt x="1741289" y="44648"/>
                </a:lnTo>
                <a:lnTo>
                  <a:pt x="1777008" y="44648"/>
                </a:lnTo>
                <a:lnTo>
                  <a:pt x="1812726" y="44648"/>
                </a:lnTo>
                <a:lnTo>
                  <a:pt x="1848445" y="35718"/>
                </a:lnTo>
                <a:lnTo>
                  <a:pt x="1884164" y="35718"/>
                </a:lnTo>
                <a:lnTo>
                  <a:pt x="1919883" y="26789"/>
                </a:lnTo>
                <a:lnTo>
                  <a:pt x="1955601" y="26789"/>
                </a:lnTo>
                <a:lnTo>
                  <a:pt x="1991320" y="26789"/>
                </a:lnTo>
                <a:lnTo>
                  <a:pt x="2027039" y="17859"/>
                </a:lnTo>
                <a:lnTo>
                  <a:pt x="2062758" y="17859"/>
                </a:lnTo>
                <a:lnTo>
                  <a:pt x="2098476" y="17859"/>
                </a:lnTo>
                <a:lnTo>
                  <a:pt x="2134195" y="8929"/>
                </a:lnTo>
                <a:lnTo>
                  <a:pt x="2169914" y="8929"/>
                </a:lnTo>
                <a:lnTo>
                  <a:pt x="2214562" y="8929"/>
                </a:lnTo>
                <a:lnTo>
                  <a:pt x="2250281" y="0"/>
                </a:lnTo>
                <a:lnTo>
                  <a:pt x="2294929" y="0"/>
                </a:lnTo>
                <a:lnTo>
                  <a:pt x="2330648" y="0"/>
                </a:lnTo>
                <a:lnTo>
                  <a:pt x="2375297" y="0"/>
                </a:lnTo>
                <a:lnTo>
                  <a:pt x="2419945" y="0"/>
                </a:lnTo>
                <a:lnTo>
                  <a:pt x="2464593" y="0"/>
                </a:lnTo>
                <a:lnTo>
                  <a:pt x="2509242" y="0"/>
                </a:lnTo>
                <a:lnTo>
                  <a:pt x="2544961" y="0"/>
                </a:lnTo>
                <a:lnTo>
                  <a:pt x="2589609" y="0"/>
                </a:lnTo>
                <a:lnTo>
                  <a:pt x="2634258" y="8929"/>
                </a:lnTo>
                <a:lnTo>
                  <a:pt x="2678906" y="8929"/>
                </a:lnTo>
                <a:lnTo>
                  <a:pt x="2723554" y="8929"/>
                </a:lnTo>
                <a:lnTo>
                  <a:pt x="2777133" y="8929"/>
                </a:lnTo>
                <a:lnTo>
                  <a:pt x="2821781" y="8929"/>
                </a:lnTo>
                <a:lnTo>
                  <a:pt x="2866429" y="8929"/>
                </a:lnTo>
                <a:lnTo>
                  <a:pt x="2911078" y="17859"/>
                </a:lnTo>
                <a:lnTo>
                  <a:pt x="2955726" y="17859"/>
                </a:lnTo>
                <a:lnTo>
                  <a:pt x="3000375" y="17859"/>
                </a:lnTo>
                <a:lnTo>
                  <a:pt x="3045023" y="17859"/>
                </a:lnTo>
                <a:lnTo>
                  <a:pt x="3098601" y="26789"/>
                </a:lnTo>
                <a:lnTo>
                  <a:pt x="3143250" y="26789"/>
                </a:lnTo>
                <a:lnTo>
                  <a:pt x="3187898" y="26789"/>
                </a:lnTo>
                <a:lnTo>
                  <a:pt x="3232547" y="35718"/>
                </a:lnTo>
                <a:lnTo>
                  <a:pt x="3277195" y="35718"/>
                </a:lnTo>
                <a:lnTo>
                  <a:pt x="3330773" y="35718"/>
                </a:lnTo>
                <a:lnTo>
                  <a:pt x="3375422" y="35718"/>
                </a:lnTo>
                <a:lnTo>
                  <a:pt x="3420070" y="35718"/>
                </a:lnTo>
                <a:lnTo>
                  <a:pt x="3464718" y="44648"/>
                </a:lnTo>
                <a:lnTo>
                  <a:pt x="3509367" y="44648"/>
                </a:lnTo>
                <a:lnTo>
                  <a:pt x="3554015" y="44648"/>
                </a:lnTo>
                <a:lnTo>
                  <a:pt x="3598664" y="44648"/>
                </a:lnTo>
                <a:lnTo>
                  <a:pt x="3652242" y="53578"/>
                </a:lnTo>
                <a:lnTo>
                  <a:pt x="3696890" y="53578"/>
                </a:lnTo>
                <a:lnTo>
                  <a:pt x="3741539" y="53578"/>
                </a:lnTo>
                <a:lnTo>
                  <a:pt x="3795117" y="53578"/>
                </a:lnTo>
                <a:lnTo>
                  <a:pt x="3839765" y="53578"/>
                </a:lnTo>
                <a:lnTo>
                  <a:pt x="3884414" y="62508"/>
                </a:lnTo>
                <a:lnTo>
                  <a:pt x="3929062" y="62508"/>
                </a:lnTo>
                <a:lnTo>
                  <a:pt x="3982640" y="62508"/>
                </a:lnTo>
                <a:lnTo>
                  <a:pt x="4027289" y="71437"/>
                </a:lnTo>
                <a:lnTo>
                  <a:pt x="4071937" y="71437"/>
                </a:lnTo>
                <a:lnTo>
                  <a:pt x="4116586" y="71437"/>
                </a:lnTo>
                <a:lnTo>
                  <a:pt x="4170164" y="80367"/>
                </a:lnTo>
                <a:lnTo>
                  <a:pt x="4214812" y="80367"/>
                </a:lnTo>
                <a:lnTo>
                  <a:pt x="4259461" y="80367"/>
                </a:lnTo>
                <a:lnTo>
                  <a:pt x="4304109" y="89297"/>
                </a:lnTo>
                <a:lnTo>
                  <a:pt x="4357687" y="89297"/>
                </a:lnTo>
                <a:lnTo>
                  <a:pt x="4402336" y="89297"/>
                </a:lnTo>
                <a:lnTo>
                  <a:pt x="4446984" y="89297"/>
                </a:lnTo>
                <a:lnTo>
                  <a:pt x="4491633" y="89297"/>
                </a:lnTo>
                <a:lnTo>
                  <a:pt x="4536281" y="89297"/>
                </a:lnTo>
                <a:lnTo>
                  <a:pt x="4580929" y="89297"/>
                </a:lnTo>
                <a:lnTo>
                  <a:pt x="4625578" y="89297"/>
                </a:lnTo>
                <a:lnTo>
                  <a:pt x="4670226" y="89297"/>
                </a:lnTo>
                <a:lnTo>
                  <a:pt x="4714875" y="89297"/>
                </a:lnTo>
                <a:lnTo>
                  <a:pt x="4750593" y="89297"/>
                </a:lnTo>
                <a:lnTo>
                  <a:pt x="4795242" y="89297"/>
                </a:lnTo>
                <a:lnTo>
                  <a:pt x="4839890" y="89297"/>
                </a:lnTo>
                <a:lnTo>
                  <a:pt x="4884539" y="89297"/>
                </a:lnTo>
                <a:lnTo>
                  <a:pt x="4920258" y="89297"/>
                </a:lnTo>
                <a:lnTo>
                  <a:pt x="4964906" y="89297"/>
                </a:lnTo>
                <a:lnTo>
                  <a:pt x="5009554" y="89297"/>
                </a:lnTo>
                <a:lnTo>
                  <a:pt x="5045273" y="89297"/>
                </a:lnTo>
                <a:lnTo>
                  <a:pt x="5089922" y="89297"/>
                </a:lnTo>
                <a:lnTo>
                  <a:pt x="5134570" y="89297"/>
                </a:lnTo>
                <a:lnTo>
                  <a:pt x="5170289" y="89297"/>
                </a:lnTo>
                <a:lnTo>
                  <a:pt x="5214937" y="89297"/>
                </a:lnTo>
                <a:lnTo>
                  <a:pt x="5250656" y="89297"/>
                </a:lnTo>
                <a:lnTo>
                  <a:pt x="5286375" y="89297"/>
                </a:lnTo>
                <a:lnTo>
                  <a:pt x="5331023" y="89297"/>
                </a:lnTo>
                <a:lnTo>
                  <a:pt x="5366742" y="89297"/>
                </a:lnTo>
                <a:lnTo>
                  <a:pt x="5411390" y="80367"/>
                </a:lnTo>
                <a:lnTo>
                  <a:pt x="5447109" y="80367"/>
                </a:lnTo>
                <a:lnTo>
                  <a:pt x="5482828" y="80367"/>
                </a:lnTo>
                <a:lnTo>
                  <a:pt x="5527476" y="80367"/>
                </a:lnTo>
                <a:lnTo>
                  <a:pt x="5563195" y="71437"/>
                </a:lnTo>
                <a:lnTo>
                  <a:pt x="5598914" y="71437"/>
                </a:lnTo>
                <a:lnTo>
                  <a:pt x="5634633" y="71437"/>
                </a:lnTo>
                <a:lnTo>
                  <a:pt x="5670351" y="71437"/>
                </a:lnTo>
                <a:lnTo>
                  <a:pt x="5706070" y="71437"/>
                </a:lnTo>
                <a:lnTo>
                  <a:pt x="5741789" y="71437"/>
                </a:lnTo>
                <a:lnTo>
                  <a:pt x="5777508" y="71437"/>
                </a:lnTo>
                <a:lnTo>
                  <a:pt x="5822156" y="71437"/>
                </a:lnTo>
                <a:lnTo>
                  <a:pt x="5857875" y="62508"/>
                </a:lnTo>
                <a:lnTo>
                  <a:pt x="5884664" y="62508"/>
                </a:lnTo>
                <a:lnTo>
                  <a:pt x="5920383" y="62508"/>
                </a:lnTo>
                <a:lnTo>
                  <a:pt x="5956101" y="62508"/>
                </a:lnTo>
                <a:lnTo>
                  <a:pt x="5991820" y="62508"/>
                </a:lnTo>
                <a:lnTo>
                  <a:pt x="6027539" y="53578"/>
                </a:lnTo>
                <a:lnTo>
                  <a:pt x="6054328" y="53578"/>
                </a:lnTo>
                <a:lnTo>
                  <a:pt x="6090047" y="53578"/>
                </a:lnTo>
                <a:lnTo>
                  <a:pt x="6116836" y="53578"/>
                </a:lnTo>
                <a:lnTo>
                  <a:pt x="6152554" y="53578"/>
                </a:lnTo>
                <a:lnTo>
                  <a:pt x="6179343" y="53578"/>
                </a:lnTo>
                <a:lnTo>
                  <a:pt x="6206133" y="53578"/>
                </a:lnTo>
                <a:lnTo>
                  <a:pt x="6232922" y="53578"/>
                </a:lnTo>
                <a:lnTo>
                  <a:pt x="6259711" y="53578"/>
                </a:lnTo>
                <a:lnTo>
                  <a:pt x="6286500" y="53578"/>
                </a:lnTo>
                <a:lnTo>
                  <a:pt x="6313289" y="53578"/>
                </a:lnTo>
                <a:lnTo>
                  <a:pt x="6340078" y="53578"/>
                </a:lnTo>
                <a:lnTo>
                  <a:pt x="6366867" y="53578"/>
                </a:lnTo>
                <a:lnTo>
                  <a:pt x="6393656" y="53578"/>
                </a:lnTo>
                <a:lnTo>
                  <a:pt x="6411515" y="53578"/>
                </a:lnTo>
                <a:lnTo>
                  <a:pt x="6429375" y="53578"/>
                </a:lnTo>
                <a:lnTo>
                  <a:pt x="6456164" y="44648"/>
                </a:lnTo>
                <a:lnTo>
                  <a:pt x="6474023" y="44648"/>
                </a:lnTo>
                <a:lnTo>
                  <a:pt x="6491883" y="44648"/>
                </a:lnTo>
                <a:lnTo>
                  <a:pt x="6509742" y="44648"/>
                </a:lnTo>
                <a:lnTo>
                  <a:pt x="6527601" y="35718"/>
                </a:lnTo>
                <a:lnTo>
                  <a:pt x="6536531" y="35718"/>
                </a:lnTo>
                <a:lnTo>
                  <a:pt x="6554390" y="35718"/>
                </a:lnTo>
                <a:lnTo>
                  <a:pt x="6563320" y="35718"/>
                </a:lnTo>
                <a:lnTo>
                  <a:pt x="6572250" y="26789"/>
                </a:lnTo>
                <a:lnTo>
                  <a:pt x="6581179" y="26789"/>
                </a:lnTo>
                <a:lnTo>
                  <a:pt x="6590109" y="26789"/>
                </a:lnTo>
                <a:lnTo>
                  <a:pt x="6599039" y="26789"/>
                </a:lnTo>
                <a:lnTo>
                  <a:pt x="6607968" y="26789"/>
                </a:lnTo>
                <a:lnTo>
                  <a:pt x="6607968" y="26789"/>
                </a:lnTo>
                <a:lnTo>
                  <a:pt x="6616898" y="35718"/>
                </a:lnTo>
                <a:lnTo>
                  <a:pt x="6616898" y="35718"/>
                </a:lnTo>
                <a:lnTo>
                  <a:pt x="6616898" y="35718"/>
                </a:lnTo>
                <a:lnTo>
                  <a:pt x="6616898" y="35718"/>
                </a:lnTo>
                <a:lnTo>
                  <a:pt x="6616898" y="35718"/>
                </a:lnTo>
                <a:lnTo>
                  <a:pt x="6616898" y="35718"/>
                </a:lnTo>
                <a:lnTo>
                  <a:pt x="6616898" y="357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5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Natural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0" y="990600"/>
            <a:ext cx="46482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Coal</a:t>
            </a:r>
          </a:p>
          <a:p>
            <a:r>
              <a:rPr lang="en-US" sz="2600" b="1" dirty="0"/>
              <a:t>Iron</a:t>
            </a:r>
          </a:p>
          <a:p>
            <a:r>
              <a:rPr lang="en-US" sz="2600" b="1" dirty="0"/>
              <a:t>Tobacco</a:t>
            </a:r>
          </a:p>
          <a:p>
            <a:r>
              <a:rPr lang="en-US" sz="2600" b="1" dirty="0"/>
              <a:t>Cotton</a:t>
            </a:r>
          </a:p>
          <a:p>
            <a:r>
              <a:rPr lang="en-US" sz="2600" b="1" dirty="0"/>
              <a:t>Grain</a:t>
            </a:r>
          </a:p>
          <a:p>
            <a:r>
              <a:rPr lang="en-US" sz="2600" b="1" dirty="0"/>
              <a:t>Olives </a:t>
            </a:r>
          </a:p>
          <a:p>
            <a:r>
              <a:rPr lang="en-US" sz="2600" b="1" dirty="0"/>
              <a:t>Manganese</a:t>
            </a:r>
          </a:p>
          <a:p>
            <a:r>
              <a:rPr lang="en-US" sz="2600" b="1" dirty="0"/>
              <a:t>Zinc</a:t>
            </a:r>
          </a:p>
          <a:p>
            <a:r>
              <a:rPr lang="en-US" sz="2600" b="1" dirty="0"/>
              <a:t>Lead</a:t>
            </a:r>
          </a:p>
          <a:p>
            <a:r>
              <a:rPr lang="en-US" sz="2600" b="1" dirty="0"/>
              <a:t>Copper</a:t>
            </a:r>
          </a:p>
          <a:p>
            <a:r>
              <a:rPr lang="en-US" sz="2600" b="1" dirty="0"/>
              <a:t>Bauxite</a:t>
            </a:r>
          </a:p>
          <a:p>
            <a:r>
              <a:rPr lang="en-US" sz="2600" b="1" dirty="0"/>
              <a:t>Lignite</a:t>
            </a:r>
          </a:p>
          <a:p>
            <a:r>
              <a:rPr lang="en-US" sz="2600" b="1" dirty="0"/>
              <a:t>Oil </a:t>
            </a:r>
          </a:p>
          <a:p>
            <a:r>
              <a:rPr lang="en-US" sz="2600" b="1" dirty="0"/>
              <a:t>Hydroelectric power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6" name="Content Placeholder 5" descr="http://ww1.prweb.com/prfiles/2009/07/08/716484/gI_0_ArgonnePartnersWithTurkey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2" y="1187450"/>
            <a:ext cx="2438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climateshifts.org/wp-content/uploads/2010/12/coal_hand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645959"/>
            <a:ext cx="18891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upload.wikimedia.org/wikipedia/commons/7/74/Lignite-co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638800"/>
            <a:ext cx="1992630" cy="10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upload.wikimedia.org/wikipedia/commons/9/96/Bauxite_specimen_with_relict_stratification._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81400"/>
            <a:ext cx="192151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hurriyetdailynews.com/images/news/201204/n_18871_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37" y="3317128"/>
            <a:ext cx="1651000" cy="13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honestfare.com/wp-content/uploads/2011/01/turkish-cotton-candy-mai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930" y="758041"/>
            <a:ext cx="1536700" cy="180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upload.wikimedia.org/wikipedia/commons/8/8a/Bulgur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587" y="1219051"/>
            <a:ext cx="1327150" cy="88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1890118" y="1410890"/>
            <a:ext cx="821533" cy="44650"/>
          </a:xfrm>
          <a:custGeom>
            <a:avLst/>
            <a:gdLst/>
            <a:ahLst/>
            <a:cxnLst/>
            <a:rect l="0" t="0" r="0" b="0"/>
            <a:pathLst>
              <a:path w="821533" h="4465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9" y="17860"/>
                </a:lnTo>
                <a:lnTo>
                  <a:pt x="53578" y="17860"/>
                </a:lnTo>
                <a:lnTo>
                  <a:pt x="7143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7" y="8930"/>
                </a:lnTo>
                <a:lnTo>
                  <a:pt x="125016" y="8930"/>
                </a:lnTo>
                <a:lnTo>
                  <a:pt x="133946" y="8930"/>
                </a:lnTo>
                <a:lnTo>
                  <a:pt x="151805" y="0"/>
                </a:lnTo>
                <a:lnTo>
                  <a:pt x="169664" y="0"/>
                </a:lnTo>
                <a:lnTo>
                  <a:pt x="187524" y="0"/>
                </a:lnTo>
                <a:lnTo>
                  <a:pt x="205383" y="0"/>
                </a:lnTo>
                <a:lnTo>
                  <a:pt x="223242" y="0"/>
                </a:lnTo>
                <a:lnTo>
                  <a:pt x="241102" y="8930"/>
                </a:lnTo>
                <a:lnTo>
                  <a:pt x="258961" y="8930"/>
                </a:lnTo>
                <a:lnTo>
                  <a:pt x="276821" y="8930"/>
                </a:lnTo>
                <a:lnTo>
                  <a:pt x="303610" y="8930"/>
                </a:lnTo>
                <a:lnTo>
                  <a:pt x="330399" y="8930"/>
                </a:lnTo>
                <a:lnTo>
                  <a:pt x="348258" y="8930"/>
                </a:lnTo>
                <a:lnTo>
                  <a:pt x="383977" y="8930"/>
                </a:lnTo>
                <a:lnTo>
                  <a:pt x="410766" y="8930"/>
                </a:lnTo>
                <a:lnTo>
                  <a:pt x="437555" y="17860"/>
                </a:lnTo>
                <a:lnTo>
                  <a:pt x="464344" y="17860"/>
                </a:lnTo>
                <a:lnTo>
                  <a:pt x="491133" y="17860"/>
                </a:lnTo>
                <a:lnTo>
                  <a:pt x="517922" y="17860"/>
                </a:lnTo>
                <a:lnTo>
                  <a:pt x="544711" y="17860"/>
                </a:lnTo>
                <a:lnTo>
                  <a:pt x="571500" y="26789"/>
                </a:lnTo>
                <a:lnTo>
                  <a:pt x="598289" y="26789"/>
                </a:lnTo>
                <a:lnTo>
                  <a:pt x="625078" y="26789"/>
                </a:lnTo>
                <a:lnTo>
                  <a:pt x="651867" y="26789"/>
                </a:lnTo>
                <a:lnTo>
                  <a:pt x="669727" y="26789"/>
                </a:lnTo>
                <a:lnTo>
                  <a:pt x="696516" y="35719"/>
                </a:lnTo>
                <a:lnTo>
                  <a:pt x="714375" y="35719"/>
                </a:lnTo>
                <a:lnTo>
                  <a:pt x="741164" y="35719"/>
                </a:lnTo>
                <a:lnTo>
                  <a:pt x="759024" y="35719"/>
                </a:lnTo>
                <a:lnTo>
                  <a:pt x="776883" y="35719"/>
                </a:lnTo>
                <a:lnTo>
                  <a:pt x="785813" y="44649"/>
                </a:lnTo>
                <a:lnTo>
                  <a:pt x="794742" y="44649"/>
                </a:lnTo>
                <a:lnTo>
                  <a:pt x="803672" y="44649"/>
                </a:lnTo>
                <a:lnTo>
                  <a:pt x="812602" y="44649"/>
                </a:lnTo>
                <a:lnTo>
                  <a:pt x="812602" y="44649"/>
                </a:lnTo>
                <a:lnTo>
                  <a:pt x="821532" y="44649"/>
                </a:lnTo>
                <a:lnTo>
                  <a:pt x="821532" y="44649"/>
                </a:lnTo>
                <a:lnTo>
                  <a:pt x="821532" y="44649"/>
                </a:lnTo>
                <a:lnTo>
                  <a:pt x="821532" y="44649"/>
                </a:lnTo>
                <a:lnTo>
                  <a:pt x="821532" y="44649"/>
                </a:lnTo>
                <a:lnTo>
                  <a:pt x="821532" y="44649"/>
                </a:lnTo>
                <a:lnTo>
                  <a:pt x="821532" y="44649"/>
                </a:lnTo>
                <a:lnTo>
                  <a:pt x="821532" y="44649"/>
                </a:lnTo>
                <a:lnTo>
                  <a:pt x="821532" y="44649"/>
                </a:lnTo>
                <a:lnTo>
                  <a:pt x="821532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27609" y="1830586"/>
            <a:ext cx="839392" cy="26790"/>
          </a:xfrm>
          <a:custGeom>
            <a:avLst/>
            <a:gdLst/>
            <a:ahLst/>
            <a:cxnLst/>
            <a:rect l="0" t="0" r="0" b="0"/>
            <a:pathLst>
              <a:path w="839392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44649" y="0"/>
                </a:lnTo>
                <a:lnTo>
                  <a:pt x="53579" y="0"/>
                </a:lnTo>
                <a:lnTo>
                  <a:pt x="80368" y="0"/>
                </a:lnTo>
                <a:lnTo>
                  <a:pt x="98227" y="0"/>
                </a:lnTo>
                <a:lnTo>
                  <a:pt x="116086" y="0"/>
                </a:lnTo>
                <a:lnTo>
                  <a:pt x="133946" y="0"/>
                </a:lnTo>
                <a:lnTo>
                  <a:pt x="160735" y="8929"/>
                </a:lnTo>
                <a:lnTo>
                  <a:pt x="187524" y="8929"/>
                </a:lnTo>
                <a:lnTo>
                  <a:pt x="205383" y="8929"/>
                </a:lnTo>
                <a:lnTo>
                  <a:pt x="232172" y="8929"/>
                </a:lnTo>
                <a:lnTo>
                  <a:pt x="258961" y="8929"/>
                </a:lnTo>
                <a:lnTo>
                  <a:pt x="285750" y="8929"/>
                </a:lnTo>
                <a:lnTo>
                  <a:pt x="312540" y="8929"/>
                </a:lnTo>
                <a:lnTo>
                  <a:pt x="339329" y="8929"/>
                </a:lnTo>
                <a:lnTo>
                  <a:pt x="366118" y="8929"/>
                </a:lnTo>
                <a:lnTo>
                  <a:pt x="392907" y="8929"/>
                </a:lnTo>
                <a:lnTo>
                  <a:pt x="428625" y="8929"/>
                </a:lnTo>
                <a:lnTo>
                  <a:pt x="455415" y="8929"/>
                </a:lnTo>
                <a:lnTo>
                  <a:pt x="491133" y="8929"/>
                </a:lnTo>
                <a:lnTo>
                  <a:pt x="517922" y="8929"/>
                </a:lnTo>
                <a:lnTo>
                  <a:pt x="553641" y="8929"/>
                </a:lnTo>
                <a:lnTo>
                  <a:pt x="589360" y="17859"/>
                </a:lnTo>
                <a:lnTo>
                  <a:pt x="616149" y="17859"/>
                </a:lnTo>
                <a:lnTo>
                  <a:pt x="642938" y="17859"/>
                </a:lnTo>
                <a:lnTo>
                  <a:pt x="669727" y="17859"/>
                </a:lnTo>
                <a:lnTo>
                  <a:pt x="705446" y="26789"/>
                </a:lnTo>
                <a:lnTo>
                  <a:pt x="723305" y="26789"/>
                </a:lnTo>
                <a:lnTo>
                  <a:pt x="750094" y="26789"/>
                </a:lnTo>
                <a:lnTo>
                  <a:pt x="767954" y="26789"/>
                </a:lnTo>
                <a:lnTo>
                  <a:pt x="785813" y="26789"/>
                </a:lnTo>
                <a:lnTo>
                  <a:pt x="803672" y="26789"/>
                </a:lnTo>
                <a:lnTo>
                  <a:pt x="812602" y="26789"/>
                </a:lnTo>
                <a:lnTo>
                  <a:pt x="821532" y="26789"/>
                </a:lnTo>
                <a:lnTo>
                  <a:pt x="830461" y="26789"/>
                </a:lnTo>
                <a:lnTo>
                  <a:pt x="830461" y="26789"/>
                </a:lnTo>
                <a:lnTo>
                  <a:pt x="830461" y="26789"/>
                </a:lnTo>
                <a:lnTo>
                  <a:pt x="839391" y="26789"/>
                </a:lnTo>
                <a:lnTo>
                  <a:pt x="839391" y="26789"/>
                </a:lnTo>
                <a:lnTo>
                  <a:pt x="839391" y="26789"/>
                </a:lnTo>
                <a:lnTo>
                  <a:pt x="830461" y="26789"/>
                </a:lnTo>
                <a:lnTo>
                  <a:pt x="830461" y="26789"/>
                </a:lnTo>
                <a:lnTo>
                  <a:pt x="830461" y="26789"/>
                </a:lnTo>
                <a:lnTo>
                  <a:pt x="839391" y="26789"/>
                </a:lnTo>
                <a:lnTo>
                  <a:pt x="830461" y="26789"/>
                </a:lnTo>
                <a:lnTo>
                  <a:pt x="830461" y="26789"/>
                </a:lnTo>
                <a:lnTo>
                  <a:pt x="830461" y="26789"/>
                </a:lnTo>
                <a:lnTo>
                  <a:pt x="830461" y="26789"/>
                </a:lnTo>
                <a:lnTo>
                  <a:pt x="839391" y="26789"/>
                </a:lnTo>
                <a:lnTo>
                  <a:pt x="839391" y="26789"/>
                </a:lnTo>
                <a:lnTo>
                  <a:pt x="839391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52626" y="5723930"/>
            <a:ext cx="910829" cy="53579"/>
          </a:xfrm>
          <a:custGeom>
            <a:avLst/>
            <a:gdLst/>
            <a:ahLst/>
            <a:cxnLst/>
            <a:rect l="0" t="0" r="0" b="0"/>
            <a:pathLst>
              <a:path w="910829" h="5357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35719"/>
                </a:lnTo>
                <a:lnTo>
                  <a:pt x="71438" y="35719"/>
                </a:lnTo>
                <a:lnTo>
                  <a:pt x="89297" y="35719"/>
                </a:lnTo>
                <a:lnTo>
                  <a:pt x="98227" y="4464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33945" y="44648"/>
                </a:lnTo>
                <a:lnTo>
                  <a:pt x="142875" y="44648"/>
                </a:lnTo>
                <a:lnTo>
                  <a:pt x="151805" y="53578"/>
                </a:lnTo>
                <a:lnTo>
                  <a:pt x="169664" y="44648"/>
                </a:lnTo>
                <a:lnTo>
                  <a:pt x="178594" y="44648"/>
                </a:lnTo>
                <a:lnTo>
                  <a:pt x="187524" y="44648"/>
                </a:lnTo>
                <a:lnTo>
                  <a:pt x="205383" y="44648"/>
                </a:lnTo>
                <a:lnTo>
                  <a:pt x="214313" y="44648"/>
                </a:lnTo>
                <a:lnTo>
                  <a:pt x="232172" y="44648"/>
                </a:lnTo>
                <a:lnTo>
                  <a:pt x="250031" y="44648"/>
                </a:lnTo>
                <a:lnTo>
                  <a:pt x="258961" y="35719"/>
                </a:lnTo>
                <a:lnTo>
                  <a:pt x="276820" y="35719"/>
                </a:lnTo>
                <a:lnTo>
                  <a:pt x="285750" y="35719"/>
                </a:lnTo>
                <a:lnTo>
                  <a:pt x="303609" y="35719"/>
                </a:lnTo>
                <a:lnTo>
                  <a:pt x="321469" y="35719"/>
                </a:lnTo>
                <a:lnTo>
                  <a:pt x="330399" y="26789"/>
                </a:lnTo>
                <a:lnTo>
                  <a:pt x="348258" y="26789"/>
                </a:lnTo>
                <a:lnTo>
                  <a:pt x="366117" y="26789"/>
                </a:lnTo>
                <a:lnTo>
                  <a:pt x="383977" y="17859"/>
                </a:lnTo>
                <a:lnTo>
                  <a:pt x="392906" y="17859"/>
                </a:lnTo>
                <a:lnTo>
                  <a:pt x="410766" y="17859"/>
                </a:lnTo>
                <a:lnTo>
                  <a:pt x="428625" y="17859"/>
                </a:lnTo>
                <a:lnTo>
                  <a:pt x="437555" y="8930"/>
                </a:lnTo>
                <a:lnTo>
                  <a:pt x="455414" y="8930"/>
                </a:lnTo>
                <a:lnTo>
                  <a:pt x="464344" y="8930"/>
                </a:lnTo>
                <a:lnTo>
                  <a:pt x="482203" y="8930"/>
                </a:lnTo>
                <a:lnTo>
                  <a:pt x="500063" y="8930"/>
                </a:lnTo>
                <a:lnTo>
                  <a:pt x="517922" y="8930"/>
                </a:lnTo>
                <a:lnTo>
                  <a:pt x="526852" y="8930"/>
                </a:lnTo>
                <a:lnTo>
                  <a:pt x="544711" y="8930"/>
                </a:lnTo>
                <a:lnTo>
                  <a:pt x="553641" y="8930"/>
                </a:lnTo>
                <a:lnTo>
                  <a:pt x="571500" y="8930"/>
                </a:lnTo>
                <a:lnTo>
                  <a:pt x="589359" y="8930"/>
                </a:lnTo>
                <a:lnTo>
                  <a:pt x="598289" y="8930"/>
                </a:lnTo>
                <a:lnTo>
                  <a:pt x="616149" y="8930"/>
                </a:lnTo>
                <a:lnTo>
                  <a:pt x="634008" y="8930"/>
                </a:lnTo>
                <a:lnTo>
                  <a:pt x="642938" y="8930"/>
                </a:lnTo>
                <a:lnTo>
                  <a:pt x="660797" y="8930"/>
                </a:lnTo>
                <a:lnTo>
                  <a:pt x="678656" y="8930"/>
                </a:lnTo>
                <a:lnTo>
                  <a:pt x="696516" y="8930"/>
                </a:lnTo>
                <a:lnTo>
                  <a:pt x="714375" y="8930"/>
                </a:lnTo>
                <a:lnTo>
                  <a:pt x="723305" y="8930"/>
                </a:lnTo>
                <a:lnTo>
                  <a:pt x="741164" y="8930"/>
                </a:lnTo>
                <a:lnTo>
                  <a:pt x="759024" y="8930"/>
                </a:lnTo>
                <a:lnTo>
                  <a:pt x="767953" y="8930"/>
                </a:lnTo>
                <a:lnTo>
                  <a:pt x="785813" y="8930"/>
                </a:lnTo>
                <a:lnTo>
                  <a:pt x="803672" y="8930"/>
                </a:lnTo>
                <a:lnTo>
                  <a:pt x="812602" y="8930"/>
                </a:lnTo>
                <a:lnTo>
                  <a:pt x="830461" y="8930"/>
                </a:lnTo>
                <a:lnTo>
                  <a:pt x="839391" y="8930"/>
                </a:lnTo>
                <a:lnTo>
                  <a:pt x="857250" y="8930"/>
                </a:lnTo>
                <a:lnTo>
                  <a:pt x="866180" y="8930"/>
                </a:lnTo>
                <a:lnTo>
                  <a:pt x="875109" y="8930"/>
                </a:lnTo>
                <a:lnTo>
                  <a:pt x="884039" y="8930"/>
                </a:lnTo>
                <a:lnTo>
                  <a:pt x="892969" y="8930"/>
                </a:lnTo>
                <a:lnTo>
                  <a:pt x="901898" y="8930"/>
                </a:lnTo>
                <a:lnTo>
                  <a:pt x="901898" y="8930"/>
                </a:lnTo>
                <a:lnTo>
                  <a:pt x="901898" y="8930"/>
                </a:lnTo>
                <a:lnTo>
                  <a:pt x="910828" y="8930"/>
                </a:lnTo>
                <a:lnTo>
                  <a:pt x="910828" y="8930"/>
                </a:lnTo>
                <a:lnTo>
                  <a:pt x="910828" y="8930"/>
                </a:lnTo>
                <a:lnTo>
                  <a:pt x="910828" y="8930"/>
                </a:lnTo>
                <a:lnTo>
                  <a:pt x="910828" y="8930"/>
                </a:lnTo>
                <a:lnTo>
                  <a:pt x="91082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56172" y="2214562"/>
            <a:ext cx="1285876" cy="89298"/>
          </a:xfrm>
          <a:custGeom>
            <a:avLst/>
            <a:gdLst/>
            <a:ahLst/>
            <a:cxnLst/>
            <a:rect l="0" t="0" r="0" b="0"/>
            <a:pathLst>
              <a:path w="1285876" h="89298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53578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26789"/>
                </a:lnTo>
                <a:lnTo>
                  <a:pt x="71437" y="26789"/>
                </a:lnTo>
                <a:lnTo>
                  <a:pt x="80367" y="17860"/>
                </a:lnTo>
                <a:lnTo>
                  <a:pt x="98227" y="17860"/>
                </a:lnTo>
                <a:lnTo>
                  <a:pt x="125016" y="17860"/>
                </a:lnTo>
                <a:lnTo>
                  <a:pt x="142875" y="8930"/>
                </a:lnTo>
                <a:lnTo>
                  <a:pt x="169664" y="8930"/>
                </a:lnTo>
                <a:lnTo>
                  <a:pt x="196453" y="8930"/>
                </a:lnTo>
                <a:lnTo>
                  <a:pt x="232172" y="8930"/>
                </a:lnTo>
                <a:lnTo>
                  <a:pt x="267891" y="0"/>
                </a:lnTo>
                <a:lnTo>
                  <a:pt x="303609" y="0"/>
                </a:lnTo>
                <a:lnTo>
                  <a:pt x="339328" y="0"/>
                </a:lnTo>
                <a:lnTo>
                  <a:pt x="383977" y="8930"/>
                </a:lnTo>
                <a:lnTo>
                  <a:pt x="428625" y="8930"/>
                </a:lnTo>
                <a:lnTo>
                  <a:pt x="473273" y="8930"/>
                </a:lnTo>
                <a:lnTo>
                  <a:pt x="526852" y="8930"/>
                </a:lnTo>
                <a:lnTo>
                  <a:pt x="571500" y="17860"/>
                </a:lnTo>
                <a:lnTo>
                  <a:pt x="634008" y="17860"/>
                </a:lnTo>
                <a:lnTo>
                  <a:pt x="678656" y="26789"/>
                </a:lnTo>
                <a:lnTo>
                  <a:pt x="732234" y="26789"/>
                </a:lnTo>
                <a:lnTo>
                  <a:pt x="794742" y="35719"/>
                </a:lnTo>
                <a:lnTo>
                  <a:pt x="839391" y="35719"/>
                </a:lnTo>
                <a:lnTo>
                  <a:pt x="892969" y="35719"/>
                </a:lnTo>
                <a:lnTo>
                  <a:pt x="946547" y="44649"/>
                </a:lnTo>
                <a:lnTo>
                  <a:pt x="991195" y="53578"/>
                </a:lnTo>
                <a:lnTo>
                  <a:pt x="1044773" y="62508"/>
                </a:lnTo>
                <a:lnTo>
                  <a:pt x="1089422" y="62508"/>
                </a:lnTo>
                <a:lnTo>
                  <a:pt x="1125141" y="71438"/>
                </a:lnTo>
                <a:lnTo>
                  <a:pt x="1160859" y="71438"/>
                </a:lnTo>
                <a:lnTo>
                  <a:pt x="1187648" y="71438"/>
                </a:lnTo>
                <a:lnTo>
                  <a:pt x="1214437" y="71438"/>
                </a:lnTo>
                <a:lnTo>
                  <a:pt x="1241226" y="80367"/>
                </a:lnTo>
                <a:lnTo>
                  <a:pt x="1250156" y="80367"/>
                </a:lnTo>
                <a:lnTo>
                  <a:pt x="1268016" y="80367"/>
                </a:lnTo>
                <a:lnTo>
                  <a:pt x="1276945" y="80367"/>
                </a:lnTo>
                <a:lnTo>
                  <a:pt x="1276945" y="80367"/>
                </a:lnTo>
                <a:lnTo>
                  <a:pt x="1285875" y="80367"/>
                </a:lnTo>
                <a:lnTo>
                  <a:pt x="1285875" y="89297"/>
                </a:lnTo>
                <a:lnTo>
                  <a:pt x="1285875" y="89297"/>
                </a:lnTo>
                <a:lnTo>
                  <a:pt x="1285875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925837" y="3286125"/>
            <a:ext cx="794743" cy="26790"/>
          </a:xfrm>
          <a:custGeom>
            <a:avLst/>
            <a:gdLst/>
            <a:ahLst/>
            <a:cxnLst/>
            <a:rect l="0" t="0" r="0" b="0"/>
            <a:pathLst>
              <a:path w="794743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89297" y="26789"/>
                </a:lnTo>
                <a:lnTo>
                  <a:pt x="107156" y="26789"/>
                </a:lnTo>
                <a:lnTo>
                  <a:pt x="125016" y="17859"/>
                </a:lnTo>
                <a:lnTo>
                  <a:pt x="151805" y="17859"/>
                </a:lnTo>
                <a:lnTo>
                  <a:pt x="169664" y="17859"/>
                </a:lnTo>
                <a:lnTo>
                  <a:pt x="196453" y="17859"/>
                </a:lnTo>
                <a:lnTo>
                  <a:pt x="223242" y="17859"/>
                </a:lnTo>
                <a:lnTo>
                  <a:pt x="250031" y="17859"/>
                </a:lnTo>
                <a:lnTo>
                  <a:pt x="276820" y="17859"/>
                </a:lnTo>
                <a:lnTo>
                  <a:pt x="312539" y="17859"/>
                </a:lnTo>
                <a:lnTo>
                  <a:pt x="339328" y="17859"/>
                </a:lnTo>
                <a:lnTo>
                  <a:pt x="366117" y="8929"/>
                </a:lnTo>
                <a:lnTo>
                  <a:pt x="401836" y="8929"/>
                </a:lnTo>
                <a:lnTo>
                  <a:pt x="428625" y="8929"/>
                </a:lnTo>
                <a:lnTo>
                  <a:pt x="464344" y="8929"/>
                </a:lnTo>
                <a:lnTo>
                  <a:pt x="491133" y="8929"/>
                </a:lnTo>
                <a:lnTo>
                  <a:pt x="517922" y="8929"/>
                </a:lnTo>
                <a:lnTo>
                  <a:pt x="553641" y="8929"/>
                </a:lnTo>
                <a:lnTo>
                  <a:pt x="580430" y="8929"/>
                </a:lnTo>
                <a:lnTo>
                  <a:pt x="607219" y="8929"/>
                </a:lnTo>
                <a:lnTo>
                  <a:pt x="634008" y="8929"/>
                </a:lnTo>
                <a:lnTo>
                  <a:pt x="660797" y="8929"/>
                </a:lnTo>
                <a:lnTo>
                  <a:pt x="678656" y="8929"/>
                </a:lnTo>
                <a:lnTo>
                  <a:pt x="705445" y="8929"/>
                </a:lnTo>
                <a:lnTo>
                  <a:pt x="723305" y="8929"/>
                </a:lnTo>
                <a:lnTo>
                  <a:pt x="741164" y="8929"/>
                </a:lnTo>
                <a:lnTo>
                  <a:pt x="759023" y="0"/>
                </a:lnTo>
                <a:lnTo>
                  <a:pt x="767953" y="0"/>
                </a:lnTo>
                <a:lnTo>
                  <a:pt x="776883" y="0"/>
                </a:lnTo>
                <a:lnTo>
                  <a:pt x="785813" y="0"/>
                </a:lnTo>
                <a:lnTo>
                  <a:pt x="794742" y="0"/>
                </a:lnTo>
                <a:lnTo>
                  <a:pt x="794742" y="0"/>
                </a:lnTo>
                <a:lnTo>
                  <a:pt x="794742" y="0"/>
                </a:lnTo>
                <a:lnTo>
                  <a:pt x="794742" y="0"/>
                </a:lnTo>
                <a:lnTo>
                  <a:pt x="794742" y="0"/>
                </a:lnTo>
                <a:lnTo>
                  <a:pt x="794742" y="0"/>
                </a:lnTo>
                <a:lnTo>
                  <a:pt x="794742" y="0"/>
                </a:lnTo>
                <a:lnTo>
                  <a:pt x="794742" y="8929"/>
                </a:lnTo>
                <a:lnTo>
                  <a:pt x="794742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765102" y="2527103"/>
            <a:ext cx="982266" cy="53579"/>
          </a:xfrm>
          <a:custGeom>
            <a:avLst/>
            <a:gdLst/>
            <a:ahLst/>
            <a:cxnLst/>
            <a:rect l="0" t="0" r="0" b="0"/>
            <a:pathLst>
              <a:path w="982266" h="53579">
                <a:moveTo>
                  <a:pt x="0" y="53578"/>
                </a:moveTo>
                <a:lnTo>
                  <a:pt x="0" y="44648"/>
                </a:lnTo>
                <a:lnTo>
                  <a:pt x="0" y="44648"/>
                </a:lnTo>
                <a:lnTo>
                  <a:pt x="8929" y="35718"/>
                </a:lnTo>
                <a:lnTo>
                  <a:pt x="17859" y="17859"/>
                </a:lnTo>
                <a:lnTo>
                  <a:pt x="35718" y="17859"/>
                </a:lnTo>
                <a:lnTo>
                  <a:pt x="62507" y="8929"/>
                </a:lnTo>
                <a:lnTo>
                  <a:pt x="80367" y="0"/>
                </a:lnTo>
                <a:lnTo>
                  <a:pt x="107156" y="0"/>
                </a:lnTo>
                <a:lnTo>
                  <a:pt x="133945" y="0"/>
                </a:lnTo>
                <a:lnTo>
                  <a:pt x="169664" y="0"/>
                </a:lnTo>
                <a:lnTo>
                  <a:pt x="205382" y="0"/>
                </a:lnTo>
                <a:lnTo>
                  <a:pt x="250031" y="0"/>
                </a:lnTo>
                <a:lnTo>
                  <a:pt x="285750" y="0"/>
                </a:lnTo>
                <a:lnTo>
                  <a:pt x="330398" y="8929"/>
                </a:lnTo>
                <a:lnTo>
                  <a:pt x="366117" y="8929"/>
                </a:lnTo>
                <a:lnTo>
                  <a:pt x="410765" y="8929"/>
                </a:lnTo>
                <a:lnTo>
                  <a:pt x="455414" y="8929"/>
                </a:lnTo>
                <a:lnTo>
                  <a:pt x="508992" y="8929"/>
                </a:lnTo>
                <a:lnTo>
                  <a:pt x="553640" y="17859"/>
                </a:lnTo>
                <a:lnTo>
                  <a:pt x="607218" y="17859"/>
                </a:lnTo>
                <a:lnTo>
                  <a:pt x="651867" y="17859"/>
                </a:lnTo>
                <a:lnTo>
                  <a:pt x="696515" y="17859"/>
                </a:lnTo>
                <a:lnTo>
                  <a:pt x="741164" y="26789"/>
                </a:lnTo>
                <a:lnTo>
                  <a:pt x="785812" y="26789"/>
                </a:lnTo>
                <a:lnTo>
                  <a:pt x="821531" y="26789"/>
                </a:lnTo>
                <a:lnTo>
                  <a:pt x="857250" y="26789"/>
                </a:lnTo>
                <a:lnTo>
                  <a:pt x="884039" y="35718"/>
                </a:lnTo>
                <a:lnTo>
                  <a:pt x="910828" y="26789"/>
                </a:lnTo>
                <a:lnTo>
                  <a:pt x="937617" y="26789"/>
                </a:lnTo>
                <a:lnTo>
                  <a:pt x="955476" y="26789"/>
                </a:lnTo>
                <a:lnTo>
                  <a:pt x="964406" y="26789"/>
                </a:lnTo>
                <a:lnTo>
                  <a:pt x="973336" y="35718"/>
                </a:lnTo>
                <a:lnTo>
                  <a:pt x="982265" y="35718"/>
                </a:lnTo>
                <a:lnTo>
                  <a:pt x="982265" y="44648"/>
                </a:lnTo>
                <a:lnTo>
                  <a:pt x="982265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16907" y="2955726"/>
            <a:ext cx="875111" cy="133946"/>
          </a:xfrm>
          <a:custGeom>
            <a:avLst/>
            <a:gdLst/>
            <a:ahLst/>
            <a:cxnLst/>
            <a:rect l="0" t="0" r="0" b="0"/>
            <a:pathLst>
              <a:path w="875111" h="133946">
                <a:moveTo>
                  <a:pt x="0" y="80367"/>
                </a:moveTo>
                <a:lnTo>
                  <a:pt x="0" y="80367"/>
                </a:lnTo>
                <a:lnTo>
                  <a:pt x="0" y="7143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80368" y="0"/>
                </a:lnTo>
                <a:lnTo>
                  <a:pt x="116086" y="0"/>
                </a:lnTo>
                <a:lnTo>
                  <a:pt x="151805" y="0"/>
                </a:lnTo>
                <a:lnTo>
                  <a:pt x="205383" y="0"/>
                </a:lnTo>
                <a:lnTo>
                  <a:pt x="258961" y="8930"/>
                </a:lnTo>
                <a:lnTo>
                  <a:pt x="321469" y="17860"/>
                </a:lnTo>
                <a:lnTo>
                  <a:pt x="383977" y="35719"/>
                </a:lnTo>
                <a:lnTo>
                  <a:pt x="455414" y="44649"/>
                </a:lnTo>
                <a:lnTo>
                  <a:pt x="526852" y="62508"/>
                </a:lnTo>
                <a:lnTo>
                  <a:pt x="589360" y="80367"/>
                </a:lnTo>
                <a:lnTo>
                  <a:pt x="651868" y="98227"/>
                </a:lnTo>
                <a:lnTo>
                  <a:pt x="714375" y="107156"/>
                </a:lnTo>
                <a:lnTo>
                  <a:pt x="759024" y="116086"/>
                </a:lnTo>
                <a:lnTo>
                  <a:pt x="803672" y="125016"/>
                </a:lnTo>
                <a:lnTo>
                  <a:pt x="839391" y="125016"/>
                </a:lnTo>
                <a:lnTo>
                  <a:pt x="875110" y="133945"/>
                </a:lnTo>
                <a:lnTo>
                  <a:pt x="875110" y="133945"/>
                </a:lnTo>
                <a:lnTo>
                  <a:pt x="87511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0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Capital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219200"/>
            <a:ext cx="4495800" cy="5486400"/>
          </a:xfrm>
        </p:spPr>
        <p:txBody>
          <a:bodyPr>
            <a:normAutofit/>
          </a:bodyPr>
          <a:lstStyle/>
          <a:p>
            <a:r>
              <a:rPr lang="en-US" b="1" dirty="0"/>
              <a:t>Invests heavily in education &amp; training; literacy rate high, unemployment rate low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02871"/>
            <a:ext cx="4114800" cy="273821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3649209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0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1CD3-3E81-49C0-976A-DB1731AA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Think:</a:t>
            </a:r>
            <a:r>
              <a:rPr lang="en-US" dirty="0"/>
              <a:t> If you were in charge of a nation, how would you run the economy?</a:t>
            </a:r>
          </a:p>
        </p:txBody>
      </p:sp>
    </p:spTree>
    <p:extLst>
      <p:ext uri="{BB962C8B-B14F-4D97-AF65-F5344CB8AC3E}">
        <p14:creationId xmlns:p14="http://schemas.microsoft.com/office/powerpoint/2010/main" val="3676004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Goods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60" y="38101"/>
            <a:ext cx="3946503" cy="2628900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524000" y="1693069"/>
            <a:ext cx="4876800" cy="46910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Provide capital goods mainly for their textile &amp; machinery industry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96495"/>
            <a:ext cx="4038600" cy="2687637"/>
          </a:xfrm>
        </p:spPr>
      </p:pic>
    </p:spTree>
    <p:extLst>
      <p:ext uri="{BB962C8B-B14F-4D97-AF65-F5344CB8AC3E}">
        <p14:creationId xmlns:p14="http://schemas.microsoft.com/office/powerpoint/2010/main" val="919364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1"/>
            <a:ext cx="4419600" cy="20860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Entrepreneurs &amp; start up companies big in Turkey</a:t>
            </a:r>
          </a:p>
          <a:p>
            <a:r>
              <a:rPr lang="en-US" b="1" dirty="0"/>
              <a:t>Economic environment to make entrepreneurs successful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7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GDP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GDP per capita $15,200</a:t>
            </a:r>
          </a:p>
          <a:p>
            <a:r>
              <a:rPr lang="en-US" b="1" dirty="0"/>
              <a:t>17</a:t>
            </a:r>
            <a:r>
              <a:rPr lang="en-US" b="1" baseline="30000" dirty="0"/>
              <a:t>th</a:t>
            </a:r>
            <a:r>
              <a:rPr lang="en-US" b="1" dirty="0"/>
              <a:t> largest globally</a:t>
            </a:r>
          </a:p>
          <a:p>
            <a:r>
              <a:rPr lang="en-US" b="1" dirty="0"/>
              <a:t>Literacy Rate: 87.4%</a:t>
            </a:r>
          </a:p>
          <a:p>
            <a:pPr marL="0" indent="0">
              <a:buNone/>
            </a:pPr>
            <a:r>
              <a:rPr lang="en-US" b="1" dirty="0"/>
              <a:t>     - Men: 95.3%</a:t>
            </a:r>
          </a:p>
          <a:p>
            <a:pPr marL="0" indent="0">
              <a:buNone/>
            </a:pPr>
            <a:r>
              <a:rPr lang="en-US" b="1" dirty="0"/>
              <a:t>     - Women: 79.6%</a:t>
            </a:r>
          </a:p>
        </p:txBody>
      </p:sp>
      <p:pic>
        <p:nvPicPr>
          <p:cNvPr id="6" name="Content Placeholder 5" descr="http://blogs.r.ftdata.co.uk/beyond-brics/files/2012/08/140314078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2667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cdncms.todayszaman.com/todayszaman/2011/09/12/turkey-gd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2590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1.bp.blogspot.com/_l53ATVSpo1w/TKDhRdUTwXI/AAAAAAAABBM/Tvq6qlOu1zo/s1600/IMG_04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0"/>
            <a:ext cx="2514600" cy="14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5649517" y="1446610"/>
            <a:ext cx="4152305" cy="1223369"/>
          </a:xfrm>
          <a:custGeom>
            <a:avLst/>
            <a:gdLst/>
            <a:ahLst/>
            <a:cxnLst/>
            <a:rect l="0" t="0" r="0" b="0"/>
            <a:pathLst>
              <a:path w="4152305" h="1223369">
                <a:moveTo>
                  <a:pt x="4036218" y="919758"/>
                </a:moveTo>
                <a:lnTo>
                  <a:pt x="4036218" y="919758"/>
                </a:lnTo>
                <a:lnTo>
                  <a:pt x="4036218" y="910828"/>
                </a:lnTo>
                <a:lnTo>
                  <a:pt x="4036218" y="901899"/>
                </a:lnTo>
                <a:lnTo>
                  <a:pt x="4045148" y="875110"/>
                </a:lnTo>
                <a:lnTo>
                  <a:pt x="4045148" y="857250"/>
                </a:lnTo>
                <a:lnTo>
                  <a:pt x="4036218" y="830461"/>
                </a:lnTo>
                <a:lnTo>
                  <a:pt x="4036218" y="803672"/>
                </a:lnTo>
                <a:lnTo>
                  <a:pt x="4027289" y="767953"/>
                </a:lnTo>
                <a:lnTo>
                  <a:pt x="4018359" y="741164"/>
                </a:lnTo>
                <a:lnTo>
                  <a:pt x="4000500" y="705445"/>
                </a:lnTo>
                <a:lnTo>
                  <a:pt x="3991570" y="678656"/>
                </a:lnTo>
                <a:lnTo>
                  <a:pt x="3973711" y="642938"/>
                </a:lnTo>
                <a:lnTo>
                  <a:pt x="3955851" y="616149"/>
                </a:lnTo>
                <a:lnTo>
                  <a:pt x="3929062" y="580430"/>
                </a:lnTo>
                <a:lnTo>
                  <a:pt x="3911203" y="544711"/>
                </a:lnTo>
                <a:lnTo>
                  <a:pt x="3884414" y="508992"/>
                </a:lnTo>
                <a:lnTo>
                  <a:pt x="3848695" y="473274"/>
                </a:lnTo>
                <a:lnTo>
                  <a:pt x="3812976" y="437555"/>
                </a:lnTo>
                <a:lnTo>
                  <a:pt x="3777257" y="401836"/>
                </a:lnTo>
                <a:lnTo>
                  <a:pt x="3741539" y="366117"/>
                </a:lnTo>
                <a:lnTo>
                  <a:pt x="3705820" y="339328"/>
                </a:lnTo>
                <a:lnTo>
                  <a:pt x="3670101" y="303610"/>
                </a:lnTo>
                <a:lnTo>
                  <a:pt x="3625453" y="276820"/>
                </a:lnTo>
                <a:lnTo>
                  <a:pt x="3580804" y="250031"/>
                </a:lnTo>
                <a:lnTo>
                  <a:pt x="3536156" y="214313"/>
                </a:lnTo>
                <a:lnTo>
                  <a:pt x="3491507" y="196453"/>
                </a:lnTo>
                <a:lnTo>
                  <a:pt x="3446859" y="169664"/>
                </a:lnTo>
                <a:lnTo>
                  <a:pt x="3402211" y="151805"/>
                </a:lnTo>
                <a:lnTo>
                  <a:pt x="3348632" y="133945"/>
                </a:lnTo>
                <a:lnTo>
                  <a:pt x="3303984" y="116086"/>
                </a:lnTo>
                <a:lnTo>
                  <a:pt x="3259336" y="98227"/>
                </a:lnTo>
                <a:lnTo>
                  <a:pt x="3205757" y="80367"/>
                </a:lnTo>
                <a:lnTo>
                  <a:pt x="3161109" y="71438"/>
                </a:lnTo>
                <a:lnTo>
                  <a:pt x="3107531" y="53578"/>
                </a:lnTo>
                <a:lnTo>
                  <a:pt x="3053953" y="44649"/>
                </a:lnTo>
                <a:lnTo>
                  <a:pt x="3000375" y="35719"/>
                </a:lnTo>
                <a:lnTo>
                  <a:pt x="2955726" y="26789"/>
                </a:lnTo>
                <a:lnTo>
                  <a:pt x="2902148" y="17860"/>
                </a:lnTo>
                <a:lnTo>
                  <a:pt x="2848570" y="8930"/>
                </a:lnTo>
                <a:lnTo>
                  <a:pt x="2794992" y="8930"/>
                </a:lnTo>
                <a:lnTo>
                  <a:pt x="2750343" y="8930"/>
                </a:lnTo>
                <a:lnTo>
                  <a:pt x="2696765" y="0"/>
                </a:lnTo>
                <a:lnTo>
                  <a:pt x="2643187" y="0"/>
                </a:lnTo>
                <a:lnTo>
                  <a:pt x="2598539" y="0"/>
                </a:lnTo>
                <a:lnTo>
                  <a:pt x="2544961" y="0"/>
                </a:lnTo>
                <a:lnTo>
                  <a:pt x="2491382" y="0"/>
                </a:lnTo>
                <a:lnTo>
                  <a:pt x="2446734" y="0"/>
                </a:lnTo>
                <a:lnTo>
                  <a:pt x="2393156" y="8930"/>
                </a:lnTo>
                <a:lnTo>
                  <a:pt x="2348507" y="8930"/>
                </a:lnTo>
                <a:lnTo>
                  <a:pt x="2294929" y="8930"/>
                </a:lnTo>
                <a:lnTo>
                  <a:pt x="2241351" y="8930"/>
                </a:lnTo>
                <a:lnTo>
                  <a:pt x="2196703" y="8930"/>
                </a:lnTo>
                <a:lnTo>
                  <a:pt x="2143125" y="8930"/>
                </a:lnTo>
                <a:lnTo>
                  <a:pt x="2089547" y="8930"/>
                </a:lnTo>
                <a:lnTo>
                  <a:pt x="2035968" y="8930"/>
                </a:lnTo>
                <a:lnTo>
                  <a:pt x="1991320" y="17860"/>
                </a:lnTo>
                <a:lnTo>
                  <a:pt x="1937742" y="17860"/>
                </a:lnTo>
                <a:lnTo>
                  <a:pt x="1893093" y="26789"/>
                </a:lnTo>
                <a:lnTo>
                  <a:pt x="1839515" y="26789"/>
                </a:lnTo>
                <a:lnTo>
                  <a:pt x="1785937" y="26789"/>
                </a:lnTo>
                <a:lnTo>
                  <a:pt x="1741289" y="26789"/>
                </a:lnTo>
                <a:lnTo>
                  <a:pt x="1696640" y="35719"/>
                </a:lnTo>
                <a:lnTo>
                  <a:pt x="1643062" y="35719"/>
                </a:lnTo>
                <a:lnTo>
                  <a:pt x="1607343" y="35719"/>
                </a:lnTo>
                <a:lnTo>
                  <a:pt x="1562695" y="44649"/>
                </a:lnTo>
                <a:lnTo>
                  <a:pt x="1518047" y="44649"/>
                </a:lnTo>
                <a:lnTo>
                  <a:pt x="1473398" y="53578"/>
                </a:lnTo>
                <a:lnTo>
                  <a:pt x="1437679" y="53578"/>
                </a:lnTo>
                <a:lnTo>
                  <a:pt x="1393031" y="62508"/>
                </a:lnTo>
                <a:lnTo>
                  <a:pt x="1348382" y="62508"/>
                </a:lnTo>
                <a:lnTo>
                  <a:pt x="1312664" y="71438"/>
                </a:lnTo>
                <a:lnTo>
                  <a:pt x="1268015" y="71438"/>
                </a:lnTo>
                <a:lnTo>
                  <a:pt x="1232297" y="80367"/>
                </a:lnTo>
                <a:lnTo>
                  <a:pt x="1196578" y="80367"/>
                </a:lnTo>
                <a:lnTo>
                  <a:pt x="1160859" y="80367"/>
                </a:lnTo>
                <a:lnTo>
                  <a:pt x="1116211" y="89297"/>
                </a:lnTo>
                <a:lnTo>
                  <a:pt x="1080492" y="89297"/>
                </a:lnTo>
                <a:lnTo>
                  <a:pt x="1044773" y="98227"/>
                </a:lnTo>
                <a:lnTo>
                  <a:pt x="1009054" y="107156"/>
                </a:lnTo>
                <a:lnTo>
                  <a:pt x="964406" y="107156"/>
                </a:lnTo>
                <a:lnTo>
                  <a:pt x="928687" y="116086"/>
                </a:lnTo>
                <a:lnTo>
                  <a:pt x="892968" y="116086"/>
                </a:lnTo>
                <a:lnTo>
                  <a:pt x="857250" y="125016"/>
                </a:lnTo>
                <a:lnTo>
                  <a:pt x="821531" y="133945"/>
                </a:lnTo>
                <a:lnTo>
                  <a:pt x="785812" y="133945"/>
                </a:lnTo>
                <a:lnTo>
                  <a:pt x="741164" y="142875"/>
                </a:lnTo>
                <a:lnTo>
                  <a:pt x="705445" y="151805"/>
                </a:lnTo>
                <a:lnTo>
                  <a:pt x="669726" y="160735"/>
                </a:lnTo>
                <a:lnTo>
                  <a:pt x="634007" y="169664"/>
                </a:lnTo>
                <a:lnTo>
                  <a:pt x="598289" y="178594"/>
                </a:lnTo>
                <a:lnTo>
                  <a:pt x="571500" y="187524"/>
                </a:lnTo>
                <a:lnTo>
                  <a:pt x="535781" y="196453"/>
                </a:lnTo>
                <a:lnTo>
                  <a:pt x="500062" y="205383"/>
                </a:lnTo>
                <a:lnTo>
                  <a:pt x="473273" y="214313"/>
                </a:lnTo>
                <a:lnTo>
                  <a:pt x="437554" y="250031"/>
                </a:lnTo>
                <a:lnTo>
                  <a:pt x="410765" y="258961"/>
                </a:lnTo>
                <a:lnTo>
                  <a:pt x="375047" y="276820"/>
                </a:lnTo>
                <a:lnTo>
                  <a:pt x="348257" y="285750"/>
                </a:lnTo>
                <a:lnTo>
                  <a:pt x="321468" y="303610"/>
                </a:lnTo>
                <a:lnTo>
                  <a:pt x="294679" y="321469"/>
                </a:lnTo>
                <a:lnTo>
                  <a:pt x="267890" y="330399"/>
                </a:lnTo>
                <a:lnTo>
                  <a:pt x="250031" y="348258"/>
                </a:lnTo>
                <a:lnTo>
                  <a:pt x="223242" y="366117"/>
                </a:lnTo>
                <a:lnTo>
                  <a:pt x="205382" y="383977"/>
                </a:lnTo>
                <a:lnTo>
                  <a:pt x="178593" y="410766"/>
                </a:lnTo>
                <a:lnTo>
                  <a:pt x="160734" y="428625"/>
                </a:lnTo>
                <a:lnTo>
                  <a:pt x="133945" y="455414"/>
                </a:lnTo>
                <a:lnTo>
                  <a:pt x="116086" y="473274"/>
                </a:lnTo>
                <a:lnTo>
                  <a:pt x="98226" y="500063"/>
                </a:lnTo>
                <a:lnTo>
                  <a:pt x="89297" y="517922"/>
                </a:lnTo>
                <a:lnTo>
                  <a:pt x="71437" y="544711"/>
                </a:lnTo>
                <a:lnTo>
                  <a:pt x="53578" y="571500"/>
                </a:lnTo>
                <a:lnTo>
                  <a:pt x="35718" y="589360"/>
                </a:lnTo>
                <a:lnTo>
                  <a:pt x="26789" y="616149"/>
                </a:lnTo>
                <a:lnTo>
                  <a:pt x="17859" y="642938"/>
                </a:lnTo>
                <a:lnTo>
                  <a:pt x="8929" y="660797"/>
                </a:lnTo>
                <a:lnTo>
                  <a:pt x="0" y="687586"/>
                </a:lnTo>
                <a:lnTo>
                  <a:pt x="0" y="705445"/>
                </a:lnTo>
                <a:lnTo>
                  <a:pt x="0" y="723305"/>
                </a:lnTo>
                <a:lnTo>
                  <a:pt x="0" y="750094"/>
                </a:lnTo>
                <a:lnTo>
                  <a:pt x="0" y="767953"/>
                </a:lnTo>
                <a:lnTo>
                  <a:pt x="8929" y="785813"/>
                </a:lnTo>
                <a:lnTo>
                  <a:pt x="8929" y="803672"/>
                </a:lnTo>
                <a:lnTo>
                  <a:pt x="17859" y="821531"/>
                </a:lnTo>
                <a:lnTo>
                  <a:pt x="26789" y="830461"/>
                </a:lnTo>
                <a:lnTo>
                  <a:pt x="35718" y="848320"/>
                </a:lnTo>
                <a:lnTo>
                  <a:pt x="53578" y="866180"/>
                </a:lnTo>
                <a:lnTo>
                  <a:pt x="62507" y="884039"/>
                </a:lnTo>
                <a:lnTo>
                  <a:pt x="71437" y="892969"/>
                </a:lnTo>
                <a:lnTo>
                  <a:pt x="89297" y="901899"/>
                </a:lnTo>
                <a:lnTo>
                  <a:pt x="98226" y="910828"/>
                </a:lnTo>
                <a:lnTo>
                  <a:pt x="116086" y="928688"/>
                </a:lnTo>
                <a:lnTo>
                  <a:pt x="125015" y="937617"/>
                </a:lnTo>
                <a:lnTo>
                  <a:pt x="142875" y="946547"/>
                </a:lnTo>
                <a:lnTo>
                  <a:pt x="160734" y="955477"/>
                </a:lnTo>
                <a:lnTo>
                  <a:pt x="169664" y="964406"/>
                </a:lnTo>
                <a:lnTo>
                  <a:pt x="187523" y="973336"/>
                </a:lnTo>
                <a:lnTo>
                  <a:pt x="205382" y="982266"/>
                </a:lnTo>
                <a:lnTo>
                  <a:pt x="223242" y="991195"/>
                </a:lnTo>
                <a:lnTo>
                  <a:pt x="241101" y="1000125"/>
                </a:lnTo>
                <a:lnTo>
                  <a:pt x="258961" y="1009055"/>
                </a:lnTo>
                <a:lnTo>
                  <a:pt x="276820" y="1017985"/>
                </a:lnTo>
                <a:lnTo>
                  <a:pt x="294679" y="1017985"/>
                </a:lnTo>
                <a:lnTo>
                  <a:pt x="312539" y="1026914"/>
                </a:lnTo>
                <a:lnTo>
                  <a:pt x="330398" y="1035844"/>
                </a:lnTo>
                <a:lnTo>
                  <a:pt x="348257" y="1044774"/>
                </a:lnTo>
                <a:lnTo>
                  <a:pt x="357187" y="1044774"/>
                </a:lnTo>
                <a:lnTo>
                  <a:pt x="375047" y="1053704"/>
                </a:lnTo>
                <a:lnTo>
                  <a:pt x="392906" y="1062633"/>
                </a:lnTo>
                <a:lnTo>
                  <a:pt x="410765" y="1071563"/>
                </a:lnTo>
                <a:lnTo>
                  <a:pt x="419695" y="1071563"/>
                </a:lnTo>
                <a:lnTo>
                  <a:pt x="437554" y="1080493"/>
                </a:lnTo>
                <a:lnTo>
                  <a:pt x="455414" y="1062633"/>
                </a:lnTo>
                <a:lnTo>
                  <a:pt x="473273" y="1071563"/>
                </a:lnTo>
                <a:lnTo>
                  <a:pt x="491132" y="1071563"/>
                </a:lnTo>
                <a:lnTo>
                  <a:pt x="508992" y="1080493"/>
                </a:lnTo>
                <a:lnTo>
                  <a:pt x="526851" y="1089422"/>
                </a:lnTo>
                <a:lnTo>
                  <a:pt x="544711" y="1089422"/>
                </a:lnTo>
                <a:lnTo>
                  <a:pt x="562570" y="1098352"/>
                </a:lnTo>
                <a:lnTo>
                  <a:pt x="589359" y="1098352"/>
                </a:lnTo>
                <a:lnTo>
                  <a:pt x="607218" y="1098352"/>
                </a:lnTo>
                <a:lnTo>
                  <a:pt x="634007" y="1107282"/>
                </a:lnTo>
                <a:lnTo>
                  <a:pt x="651867" y="1107282"/>
                </a:lnTo>
                <a:lnTo>
                  <a:pt x="678656" y="1116211"/>
                </a:lnTo>
                <a:lnTo>
                  <a:pt x="696515" y="1116211"/>
                </a:lnTo>
                <a:lnTo>
                  <a:pt x="723304" y="1125141"/>
                </a:lnTo>
                <a:lnTo>
                  <a:pt x="741164" y="1125141"/>
                </a:lnTo>
                <a:lnTo>
                  <a:pt x="767953" y="1125141"/>
                </a:lnTo>
                <a:lnTo>
                  <a:pt x="785812" y="1134071"/>
                </a:lnTo>
                <a:lnTo>
                  <a:pt x="812601" y="1134071"/>
                </a:lnTo>
                <a:lnTo>
                  <a:pt x="830461" y="1134071"/>
                </a:lnTo>
                <a:lnTo>
                  <a:pt x="857250" y="1134071"/>
                </a:lnTo>
                <a:lnTo>
                  <a:pt x="875109" y="1143000"/>
                </a:lnTo>
                <a:lnTo>
                  <a:pt x="901898" y="1143000"/>
                </a:lnTo>
                <a:lnTo>
                  <a:pt x="928687" y="1143000"/>
                </a:lnTo>
                <a:lnTo>
                  <a:pt x="946547" y="1143000"/>
                </a:lnTo>
                <a:lnTo>
                  <a:pt x="973336" y="1143000"/>
                </a:lnTo>
                <a:lnTo>
                  <a:pt x="1000125" y="1143000"/>
                </a:lnTo>
                <a:lnTo>
                  <a:pt x="1026914" y="1151930"/>
                </a:lnTo>
                <a:lnTo>
                  <a:pt x="1053703" y="1151930"/>
                </a:lnTo>
                <a:lnTo>
                  <a:pt x="1071562" y="1151930"/>
                </a:lnTo>
                <a:lnTo>
                  <a:pt x="1098351" y="1151930"/>
                </a:lnTo>
                <a:lnTo>
                  <a:pt x="1125140" y="1151930"/>
                </a:lnTo>
                <a:lnTo>
                  <a:pt x="1143000" y="1151930"/>
                </a:lnTo>
                <a:lnTo>
                  <a:pt x="1178718" y="1151930"/>
                </a:lnTo>
                <a:lnTo>
                  <a:pt x="1205507" y="1160860"/>
                </a:lnTo>
                <a:lnTo>
                  <a:pt x="1232297" y="1160860"/>
                </a:lnTo>
                <a:lnTo>
                  <a:pt x="1259086" y="1160860"/>
                </a:lnTo>
                <a:lnTo>
                  <a:pt x="1276945" y="1160860"/>
                </a:lnTo>
                <a:lnTo>
                  <a:pt x="1303734" y="1160860"/>
                </a:lnTo>
                <a:lnTo>
                  <a:pt x="1330523" y="1160860"/>
                </a:lnTo>
                <a:lnTo>
                  <a:pt x="1357312" y="1160860"/>
                </a:lnTo>
                <a:lnTo>
                  <a:pt x="1384101" y="1160860"/>
                </a:lnTo>
                <a:lnTo>
                  <a:pt x="1410890" y="1160860"/>
                </a:lnTo>
                <a:lnTo>
                  <a:pt x="1437679" y="1160860"/>
                </a:lnTo>
                <a:lnTo>
                  <a:pt x="1464468" y="1160860"/>
                </a:lnTo>
                <a:lnTo>
                  <a:pt x="1491257" y="1160860"/>
                </a:lnTo>
                <a:lnTo>
                  <a:pt x="1518047" y="1160860"/>
                </a:lnTo>
                <a:lnTo>
                  <a:pt x="1553765" y="1169789"/>
                </a:lnTo>
                <a:lnTo>
                  <a:pt x="1580554" y="1169789"/>
                </a:lnTo>
                <a:lnTo>
                  <a:pt x="1607343" y="1169789"/>
                </a:lnTo>
                <a:lnTo>
                  <a:pt x="1634132" y="1169789"/>
                </a:lnTo>
                <a:lnTo>
                  <a:pt x="1660922" y="1169789"/>
                </a:lnTo>
                <a:lnTo>
                  <a:pt x="1687711" y="1169789"/>
                </a:lnTo>
                <a:lnTo>
                  <a:pt x="1714500" y="1178719"/>
                </a:lnTo>
                <a:lnTo>
                  <a:pt x="1741289" y="1178719"/>
                </a:lnTo>
                <a:lnTo>
                  <a:pt x="1768078" y="1178719"/>
                </a:lnTo>
                <a:lnTo>
                  <a:pt x="1794867" y="1178719"/>
                </a:lnTo>
                <a:lnTo>
                  <a:pt x="1830586" y="1178719"/>
                </a:lnTo>
                <a:lnTo>
                  <a:pt x="1857375" y="1178719"/>
                </a:lnTo>
                <a:lnTo>
                  <a:pt x="1884164" y="1178719"/>
                </a:lnTo>
                <a:lnTo>
                  <a:pt x="1919882" y="1178719"/>
                </a:lnTo>
                <a:lnTo>
                  <a:pt x="1946672" y="1178719"/>
                </a:lnTo>
                <a:lnTo>
                  <a:pt x="1982390" y="1178719"/>
                </a:lnTo>
                <a:lnTo>
                  <a:pt x="2009179" y="1178719"/>
                </a:lnTo>
                <a:lnTo>
                  <a:pt x="2035968" y="1178719"/>
                </a:lnTo>
                <a:lnTo>
                  <a:pt x="2071687" y="1178719"/>
                </a:lnTo>
                <a:lnTo>
                  <a:pt x="2107406" y="1178719"/>
                </a:lnTo>
                <a:lnTo>
                  <a:pt x="2134195" y="1178719"/>
                </a:lnTo>
                <a:lnTo>
                  <a:pt x="2169914" y="1178719"/>
                </a:lnTo>
                <a:lnTo>
                  <a:pt x="2205632" y="1178719"/>
                </a:lnTo>
                <a:lnTo>
                  <a:pt x="2232422" y="1178719"/>
                </a:lnTo>
                <a:lnTo>
                  <a:pt x="2268140" y="1178719"/>
                </a:lnTo>
                <a:lnTo>
                  <a:pt x="2303859" y="1178719"/>
                </a:lnTo>
                <a:lnTo>
                  <a:pt x="2330648" y="1178719"/>
                </a:lnTo>
                <a:lnTo>
                  <a:pt x="2366367" y="1178719"/>
                </a:lnTo>
                <a:lnTo>
                  <a:pt x="2402086" y="1178719"/>
                </a:lnTo>
                <a:lnTo>
                  <a:pt x="2428875" y="1178719"/>
                </a:lnTo>
                <a:lnTo>
                  <a:pt x="2464593" y="1178719"/>
                </a:lnTo>
                <a:lnTo>
                  <a:pt x="2500312" y="1178719"/>
                </a:lnTo>
                <a:lnTo>
                  <a:pt x="2536031" y="1178719"/>
                </a:lnTo>
                <a:lnTo>
                  <a:pt x="2571750" y="1178719"/>
                </a:lnTo>
                <a:lnTo>
                  <a:pt x="2598539" y="1178719"/>
                </a:lnTo>
                <a:lnTo>
                  <a:pt x="2634257" y="1178719"/>
                </a:lnTo>
                <a:lnTo>
                  <a:pt x="2669976" y="1178719"/>
                </a:lnTo>
                <a:lnTo>
                  <a:pt x="2705695" y="1178719"/>
                </a:lnTo>
                <a:lnTo>
                  <a:pt x="2741414" y="1178719"/>
                </a:lnTo>
                <a:lnTo>
                  <a:pt x="2777132" y="1178719"/>
                </a:lnTo>
                <a:lnTo>
                  <a:pt x="2821781" y="1178719"/>
                </a:lnTo>
                <a:lnTo>
                  <a:pt x="2857500" y="1178719"/>
                </a:lnTo>
                <a:lnTo>
                  <a:pt x="2893218" y="1178719"/>
                </a:lnTo>
                <a:lnTo>
                  <a:pt x="2928937" y="1178719"/>
                </a:lnTo>
                <a:lnTo>
                  <a:pt x="2964656" y="1178719"/>
                </a:lnTo>
                <a:lnTo>
                  <a:pt x="3000375" y="1178719"/>
                </a:lnTo>
                <a:lnTo>
                  <a:pt x="3045023" y="1187649"/>
                </a:lnTo>
                <a:lnTo>
                  <a:pt x="3080742" y="1187649"/>
                </a:lnTo>
                <a:lnTo>
                  <a:pt x="3116461" y="1187649"/>
                </a:lnTo>
                <a:lnTo>
                  <a:pt x="3161109" y="1187649"/>
                </a:lnTo>
                <a:lnTo>
                  <a:pt x="3205757" y="1196579"/>
                </a:lnTo>
                <a:lnTo>
                  <a:pt x="3241476" y="1196579"/>
                </a:lnTo>
                <a:lnTo>
                  <a:pt x="3286125" y="1196579"/>
                </a:lnTo>
                <a:lnTo>
                  <a:pt x="3321843" y="1205508"/>
                </a:lnTo>
                <a:lnTo>
                  <a:pt x="3366492" y="1205508"/>
                </a:lnTo>
                <a:lnTo>
                  <a:pt x="3411140" y="1205508"/>
                </a:lnTo>
                <a:lnTo>
                  <a:pt x="3455789" y="1205508"/>
                </a:lnTo>
                <a:lnTo>
                  <a:pt x="3500437" y="1214438"/>
                </a:lnTo>
                <a:lnTo>
                  <a:pt x="3545086" y="1214438"/>
                </a:lnTo>
                <a:lnTo>
                  <a:pt x="3589734" y="1214438"/>
                </a:lnTo>
                <a:lnTo>
                  <a:pt x="3625453" y="1223368"/>
                </a:lnTo>
                <a:lnTo>
                  <a:pt x="3670101" y="1223368"/>
                </a:lnTo>
                <a:lnTo>
                  <a:pt x="3714750" y="1223368"/>
                </a:lnTo>
                <a:lnTo>
                  <a:pt x="3750468" y="1223368"/>
                </a:lnTo>
                <a:lnTo>
                  <a:pt x="3795117" y="1214438"/>
                </a:lnTo>
                <a:lnTo>
                  <a:pt x="3830836" y="1214438"/>
                </a:lnTo>
                <a:lnTo>
                  <a:pt x="3866554" y="1205508"/>
                </a:lnTo>
                <a:lnTo>
                  <a:pt x="3911203" y="1196579"/>
                </a:lnTo>
                <a:lnTo>
                  <a:pt x="3946922" y="1196579"/>
                </a:lnTo>
                <a:lnTo>
                  <a:pt x="3973711" y="1178719"/>
                </a:lnTo>
                <a:lnTo>
                  <a:pt x="4009429" y="1169789"/>
                </a:lnTo>
                <a:lnTo>
                  <a:pt x="4036218" y="1160860"/>
                </a:lnTo>
                <a:lnTo>
                  <a:pt x="4054078" y="1143000"/>
                </a:lnTo>
                <a:lnTo>
                  <a:pt x="4080866" y="1125141"/>
                </a:lnTo>
                <a:lnTo>
                  <a:pt x="4098725" y="1107282"/>
                </a:lnTo>
                <a:lnTo>
                  <a:pt x="4116585" y="1089422"/>
                </a:lnTo>
                <a:lnTo>
                  <a:pt x="4125514" y="1071563"/>
                </a:lnTo>
                <a:lnTo>
                  <a:pt x="4134444" y="1053704"/>
                </a:lnTo>
                <a:lnTo>
                  <a:pt x="4143374" y="1026914"/>
                </a:lnTo>
                <a:lnTo>
                  <a:pt x="4152304" y="1009055"/>
                </a:lnTo>
                <a:lnTo>
                  <a:pt x="4152304" y="982266"/>
                </a:lnTo>
                <a:lnTo>
                  <a:pt x="4152304" y="955477"/>
                </a:lnTo>
                <a:lnTo>
                  <a:pt x="4143374" y="928688"/>
                </a:lnTo>
                <a:lnTo>
                  <a:pt x="4134444" y="901899"/>
                </a:lnTo>
                <a:lnTo>
                  <a:pt x="4116585" y="875110"/>
                </a:lnTo>
                <a:lnTo>
                  <a:pt x="4098725" y="848320"/>
                </a:lnTo>
                <a:lnTo>
                  <a:pt x="4080866" y="821531"/>
                </a:lnTo>
                <a:lnTo>
                  <a:pt x="4054078" y="794742"/>
                </a:lnTo>
                <a:lnTo>
                  <a:pt x="4027289" y="767953"/>
                </a:lnTo>
                <a:lnTo>
                  <a:pt x="3991570" y="741164"/>
                </a:lnTo>
                <a:lnTo>
                  <a:pt x="3955851" y="723305"/>
                </a:lnTo>
                <a:lnTo>
                  <a:pt x="3920132" y="705445"/>
                </a:lnTo>
                <a:lnTo>
                  <a:pt x="3884414" y="687586"/>
                </a:lnTo>
                <a:lnTo>
                  <a:pt x="3848695" y="678656"/>
                </a:lnTo>
                <a:lnTo>
                  <a:pt x="3812976" y="669727"/>
                </a:lnTo>
                <a:lnTo>
                  <a:pt x="3777257" y="669727"/>
                </a:lnTo>
                <a:lnTo>
                  <a:pt x="3759398" y="660797"/>
                </a:lnTo>
                <a:lnTo>
                  <a:pt x="3759398" y="6607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1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0" y="13447"/>
            <a:ext cx="8229600" cy="114300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Economic System of 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859" y="1062691"/>
            <a:ext cx="899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Mixed but mostly command (large &amp; expanding private sector</a:t>
            </a:r>
          </a:p>
          <a:p>
            <a:r>
              <a:rPr lang="en-US" sz="3600" b="1" dirty="0"/>
              <a:t>Not very efficient</a:t>
            </a:r>
          </a:p>
        </p:txBody>
      </p:sp>
      <p:sp>
        <p:nvSpPr>
          <p:cNvPr id="5" name="Freeform 4"/>
          <p:cNvSpPr/>
          <p:nvPr/>
        </p:nvSpPr>
        <p:spPr>
          <a:xfrm>
            <a:off x="1774032" y="1643062"/>
            <a:ext cx="7268767" cy="89298"/>
          </a:xfrm>
          <a:custGeom>
            <a:avLst/>
            <a:gdLst/>
            <a:ahLst/>
            <a:cxnLst/>
            <a:rect l="0" t="0" r="0" b="0"/>
            <a:pathLst>
              <a:path w="7268767" h="89298">
                <a:moveTo>
                  <a:pt x="0" y="53578"/>
                </a:move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53578"/>
                </a:lnTo>
                <a:lnTo>
                  <a:pt x="44649" y="53578"/>
                </a:lnTo>
                <a:lnTo>
                  <a:pt x="53578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0368" y="71438"/>
                </a:lnTo>
                <a:lnTo>
                  <a:pt x="89297" y="71438"/>
                </a:lnTo>
                <a:lnTo>
                  <a:pt x="98227" y="71438"/>
                </a:lnTo>
                <a:lnTo>
                  <a:pt x="107157" y="71438"/>
                </a:lnTo>
                <a:lnTo>
                  <a:pt x="125016" y="71438"/>
                </a:lnTo>
                <a:lnTo>
                  <a:pt x="133946" y="71438"/>
                </a:lnTo>
                <a:lnTo>
                  <a:pt x="151805" y="80367"/>
                </a:lnTo>
                <a:lnTo>
                  <a:pt x="169664" y="80367"/>
                </a:lnTo>
                <a:lnTo>
                  <a:pt x="187524" y="80367"/>
                </a:lnTo>
                <a:lnTo>
                  <a:pt x="205383" y="80367"/>
                </a:lnTo>
                <a:lnTo>
                  <a:pt x="223243" y="80367"/>
                </a:lnTo>
                <a:lnTo>
                  <a:pt x="232172" y="80367"/>
                </a:lnTo>
                <a:lnTo>
                  <a:pt x="250032" y="80367"/>
                </a:lnTo>
                <a:lnTo>
                  <a:pt x="258961" y="80367"/>
                </a:lnTo>
                <a:lnTo>
                  <a:pt x="276821" y="80367"/>
                </a:lnTo>
                <a:lnTo>
                  <a:pt x="294680" y="89297"/>
                </a:lnTo>
                <a:lnTo>
                  <a:pt x="303610" y="89297"/>
                </a:lnTo>
                <a:lnTo>
                  <a:pt x="321469" y="89297"/>
                </a:lnTo>
                <a:lnTo>
                  <a:pt x="339328" y="89297"/>
                </a:lnTo>
                <a:lnTo>
                  <a:pt x="348258" y="89297"/>
                </a:lnTo>
                <a:lnTo>
                  <a:pt x="366118" y="89297"/>
                </a:lnTo>
                <a:lnTo>
                  <a:pt x="383977" y="89297"/>
                </a:lnTo>
                <a:lnTo>
                  <a:pt x="401836" y="89297"/>
                </a:lnTo>
                <a:lnTo>
                  <a:pt x="419696" y="89297"/>
                </a:lnTo>
                <a:lnTo>
                  <a:pt x="428625" y="89297"/>
                </a:lnTo>
                <a:lnTo>
                  <a:pt x="446485" y="89297"/>
                </a:lnTo>
                <a:lnTo>
                  <a:pt x="464344" y="89297"/>
                </a:lnTo>
                <a:lnTo>
                  <a:pt x="473274" y="89297"/>
                </a:lnTo>
                <a:lnTo>
                  <a:pt x="491133" y="89297"/>
                </a:lnTo>
                <a:lnTo>
                  <a:pt x="500063" y="89297"/>
                </a:lnTo>
                <a:lnTo>
                  <a:pt x="517922" y="89297"/>
                </a:lnTo>
                <a:lnTo>
                  <a:pt x="526852" y="89297"/>
                </a:lnTo>
                <a:lnTo>
                  <a:pt x="535782" y="80367"/>
                </a:lnTo>
                <a:lnTo>
                  <a:pt x="553641" y="80367"/>
                </a:lnTo>
                <a:lnTo>
                  <a:pt x="562571" y="80367"/>
                </a:lnTo>
                <a:lnTo>
                  <a:pt x="571500" y="80367"/>
                </a:lnTo>
                <a:lnTo>
                  <a:pt x="589360" y="80367"/>
                </a:lnTo>
                <a:lnTo>
                  <a:pt x="598289" y="80367"/>
                </a:lnTo>
                <a:lnTo>
                  <a:pt x="607219" y="80367"/>
                </a:lnTo>
                <a:lnTo>
                  <a:pt x="616149" y="80367"/>
                </a:lnTo>
                <a:lnTo>
                  <a:pt x="634008" y="80367"/>
                </a:lnTo>
                <a:lnTo>
                  <a:pt x="642938" y="80367"/>
                </a:lnTo>
                <a:lnTo>
                  <a:pt x="651868" y="80367"/>
                </a:lnTo>
                <a:lnTo>
                  <a:pt x="660797" y="80367"/>
                </a:lnTo>
                <a:lnTo>
                  <a:pt x="678657" y="80367"/>
                </a:lnTo>
                <a:lnTo>
                  <a:pt x="687586" y="80367"/>
                </a:lnTo>
                <a:lnTo>
                  <a:pt x="705446" y="80367"/>
                </a:lnTo>
                <a:lnTo>
                  <a:pt x="714375" y="80367"/>
                </a:lnTo>
                <a:lnTo>
                  <a:pt x="732235" y="80367"/>
                </a:lnTo>
                <a:lnTo>
                  <a:pt x="741164" y="80367"/>
                </a:lnTo>
                <a:lnTo>
                  <a:pt x="750094" y="80367"/>
                </a:lnTo>
                <a:lnTo>
                  <a:pt x="767953" y="80367"/>
                </a:lnTo>
                <a:lnTo>
                  <a:pt x="776883" y="80367"/>
                </a:lnTo>
                <a:lnTo>
                  <a:pt x="785813" y="80367"/>
                </a:lnTo>
                <a:lnTo>
                  <a:pt x="803672" y="80367"/>
                </a:lnTo>
                <a:lnTo>
                  <a:pt x="821532" y="89297"/>
                </a:lnTo>
                <a:lnTo>
                  <a:pt x="839391" y="89297"/>
                </a:lnTo>
                <a:lnTo>
                  <a:pt x="848321" y="89297"/>
                </a:lnTo>
                <a:lnTo>
                  <a:pt x="866180" y="89297"/>
                </a:lnTo>
                <a:lnTo>
                  <a:pt x="875110" y="89297"/>
                </a:lnTo>
                <a:lnTo>
                  <a:pt x="892969" y="89297"/>
                </a:lnTo>
                <a:lnTo>
                  <a:pt x="910828" y="89297"/>
                </a:lnTo>
                <a:lnTo>
                  <a:pt x="919758" y="89297"/>
                </a:lnTo>
                <a:lnTo>
                  <a:pt x="937618" y="89297"/>
                </a:lnTo>
                <a:lnTo>
                  <a:pt x="955477" y="89297"/>
                </a:lnTo>
                <a:lnTo>
                  <a:pt x="964407" y="89297"/>
                </a:lnTo>
                <a:lnTo>
                  <a:pt x="982266" y="89297"/>
                </a:lnTo>
                <a:lnTo>
                  <a:pt x="1000125" y="89297"/>
                </a:lnTo>
                <a:lnTo>
                  <a:pt x="1017985" y="89297"/>
                </a:lnTo>
                <a:lnTo>
                  <a:pt x="1026914" y="89297"/>
                </a:lnTo>
                <a:lnTo>
                  <a:pt x="1044774" y="89297"/>
                </a:lnTo>
                <a:lnTo>
                  <a:pt x="1062633" y="89297"/>
                </a:lnTo>
                <a:lnTo>
                  <a:pt x="1080492" y="89297"/>
                </a:lnTo>
                <a:lnTo>
                  <a:pt x="1089422" y="89297"/>
                </a:lnTo>
                <a:lnTo>
                  <a:pt x="1107282" y="89297"/>
                </a:lnTo>
                <a:lnTo>
                  <a:pt x="1125141" y="89297"/>
                </a:lnTo>
                <a:lnTo>
                  <a:pt x="1143000" y="89297"/>
                </a:lnTo>
                <a:lnTo>
                  <a:pt x="1160860" y="89297"/>
                </a:lnTo>
                <a:lnTo>
                  <a:pt x="1169789" y="89297"/>
                </a:lnTo>
                <a:lnTo>
                  <a:pt x="1196578" y="80367"/>
                </a:lnTo>
                <a:lnTo>
                  <a:pt x="1214438" y="80367"/>
                </a:lnTo>
                <a:lnTo>
                  <a:pt x="1232297" y="80367"/>
                </a:lnTo>
                <a:lnTo>
                  <a:pt x="1241227" y="80367"/>
                </a:lnTo>
                <a:lnTo>
                  <a:pt x="1259086" y="80367"/>
                </a:lnTo>
                <a:lnTo>
                  <a:pt x="1276946" y="71438"/>
                </a:lnTo>
                <a:lnTo>
                  <a:pt x="1294805" y="71438"/>
                </a:lnTo>
                <a:lnTo>
                  <a:pt x="1312664" y="71438"/>
                </a:lnTo>
                <a:lnTo>
                  <a:pt x="1330524" y="71438"/>
                </a:lnTo>
                <a:lnTo>
                  <a:pt x="1348383" y="71438"/>
                </a:lnTo>
                <a:lnTo>
                  <a:pt x="1366242" y="71438"/>
                </a:lnTo>
                <a:lnTo>
                  <a:pt x="1384102" y="62508"/>
                </a:lnTo>
                <a:lnTo>
                  <a:pt x="1393032" y="62508"/>
                </a:lnTo>
                <a:lnTo>
                  <a:pt x="1410891" y="62508"/>
                </a:lnTo>
                <a:lnTo>
                  <a:pt x="1428750" y="62508"/>
                </a:lnTo>
                <a:lnTo>
                  <a:pt x="1446610" y="53578"/>
                </a:lnTo>
                <a:lnTo>
                  <a:pt x="1464469" y="53578"/>
                </a:lnTo>
                <a:lnTo>
                  <a:pt x="1491258" y="53578"/>
                </a:lnTo>
                <a:lnTo>
                  <a:pt x="1509117" y="44649"/>
                </a:lnTo>
                <a:lnTo>
                  <a:pt x="1526977" y="44649"/>
                </a:lnTo>
                <a:lnTo>
                  <a:pt x="1544836" y="44649"/>
                </a:lnTo>
                <a:lnTo>
                  <a:pt x="1562696" y="44649"/>
                </a:lnTo>
                <a:lnTo>
                  <a:pt x="1589485" y="35719"/>
                </a:lnTo>
                <a:lnTo>
                  <a:pt x="1607344" y="35719"/>
                </a:lnTo>
                <a:lnTo>
                  <a:pt x="1634133" y="35719"/>
                </a:lnTo>
                <a:lnTo>
                  <a:pt x="1651992" y="35719"/>
                </a:lnTo>
                <a:lnTo>
                  <a:pt x="1678782" y="35719"/>
                </a:lnTo>
                <a:lnTo>
                  <a:pt x="1705571" y="35719"/>
                </a:lnTo>
                <a:lnTo>
                  <a:pt x="1732360" y="35719"/>
                </a:lnTo>
                <a:lnTo>
                  <a:pt x="1759149" y="35719"/>
                </a:lnTo>
                <a:lnTo>
                  <a:pt x="1785938" y="35719"/>
                </a:lnTo>
                <a:lnTo>
                  <a:pt x="1812727" y="35719"/>
                </a:lnTo>
                <a:lnTo>
                  <a:pt x="1839516" y="44649"/>
                </a:lnTo>
                <a:lnTo>
                  <a:pt x="1875235" y="44649"/>
                </a:lnTo>
                <a:lnTo>
                  <a:pt x="1902024" y="44649"/>
                </a:lnTo>
                <a:lnTo>
                  <a:pt x="1937742" y="44649"/>
                </a:lnTo>
                <a:lnTo>
                  <a:pt x="1964532" y="53578"/>
                </a:lnTo>
                <a:lnTo>
                  <a:pt x="2000250" y="53578"/>
                </a:lnTo>
                <a:lnTo>
                  <a:pt x="2035969" y="53578"/>
                </a:lnTo>
                <a:lnTo>
                  <a:pt x="2062758" y="62508"/>
                </a:lnTo>
                <a:lnTo>
                  <a:pt x="2098477" y="62508"/>
                </a:lnTo>
                <a:lnTo>
                  <a:pt x="2134196" y="62508"/>
                </a:lnTo>
                <a:lnTo>
                  <a:pt x="2160985" y="62508"/>
                </a:lnTo>
                <a:lnTo>
                  <a:pt x="2196703" y="62508"/>
                </a:lnTo>
                <a:lnTo>
                  <a:pt x="2232422" y="62508"/>
                </a:lnTo>
                <a:lnTo>
                  <a:pt x="2259211" y="62508"/>
                </a:lnTo>
                <a:lnTo>
                  <a:pt x="2294930" y="62508"/>
                </a:lnTo>
                <a:lnTo>
                  <a:pt x="2321719" y="62508"/>
                </a:lnTo>
                <a:lnTo>
                  <a:pt x="2357438" y="62508"/>
                </a:lnTo>
                <a:lnTo>
                  <a:pt x="2384227" y="62508"/>
                </a:lnTo>
                <a:lnTo>
                  <a:pt x="2419946" y="62508"/>
                </a:lnTo>
                <a:lnTo>
                  <a:pt x="2446735" y="62508"/>
                </a:lnTo>
                <a:lnTo>
                  <a:pt x="2482453" y="53578"/>
                </a:lnTo>
                <a:lnTo>
                  <a:pt x="2509242" y="53578"/>
                </a:lnTo>
                <a:lnTo>
                  <a:pt x="2544961" y="53578"/>
                </a:lnTo>
                <a:lnTo>
                  <a:pt x="2571750" y="53578"/>
                </a:lnTo>
                <a:lnTo>
                  <a:pt x="2607469" y="53578"/>
                </a:lnTo>
                <a:lnTo>
                  <a:pt x="2643188" y="53578"/>
                </a:lnTo>
                <a:lnTo>
                  <a:pt x="2669977" y="53578"/>
                </a:lnTo>
                <a:lnTo>
                  <a:pt x="2705696" y="53578"/>
                </a:lnTo>
                <a:lnTo>
                  <a:pt x="2741414" y="53578"/>
                </a:lnTo>
                <a:lnTo>
                  <a:pt x="2777133" y="53578"/>
                </a:lnTo>
                <a:lnTo>
                  <a:pt x="2812852" y="53578"/>
                </a:lnTo>
                <a:lnTo>
                  <a:pt x="2848571" y="53578"/>
                </a:lnTo>
                <a:lnTo>
                  <a:pt x="2884289" y="62508"/>
                </a:lnTo>
                <a:lnTo>
                  <a:pt x="2920008" y="62508"/>
                </a:lnTo>
                <a:lnTo>
                  <a:pt x="2955727" y="62508"/>
                </a:lnTo>
                <a:lnTo>
                  <a:pt x="2991446" y="62508"/>
                </a:lnTo>
                <a:lnTo>
                  <a:pt x="3027164" y="62508"/>
                </a:lnTo>
                <a:lnTo>
                  <a:pt x="3062883" y="71438"/>
                </a:lnTo>
                <a:lnTo>
                  <a:pt x="3089672" y="71438"/>
                </a:lnTo>
                <a:lnTo>
                  <a:pt x="3125391" y="71438"/>
                </a:lnTo>
                <a:lnTo>
                  <a:pt x="3161110" y="71438"/>
                </a:lnTo>
                <a:lnTo>
                  <a:pt x="3196828" y="71438"/>
                </a:lnTo>
                <a:lnTo>
                  <a:pt x="3232547" y="80367"/>
                </a:lnTo>
                <a:lnTo>
                  <a:pt x="3259336" y="80367"/>
                </a:lnTo>
                <a:lnTo>
                  <a:pt x="3295055" y="80367"/>
                </a:lnTo>
                <a:lnTo>
                  <a:pt x="3330774" y="80367"/>
                </a:lnTo>
                <a:lnTo>
                  <a:pt x="3366492" y="89297"/>
                </a:lnTo>
                <a:lnTo>
                  <a:pt x="3402211" y="89297"/>
                </a:lnTo>
                <a:lnTo>
                  <a:pt x="3429000" y="89297"/>
                </a:lnTo>
                <a:lnTo>
                  <a:pt x="3464719" y="89297"/>
                </a:lnTo>
                <a:lnTo>
                  <a:pt x="3500438" y="89297"/>
                </a:lnTo>
                <a:lnTo>
                  <a:pt x="3536157" y="89297"/>
                </a:lnTo>
                <a:lnTo>
                  <a:pt x="3571875" y="89297"/>
                </a:lnTo>
                <a:lnTo>
                  <a:pt x="3607594" y="89297"/>
                </a:lnTo>
                <a:lnTo>
                  <a:pt x="3643313" y="89297"/>
                </a:lnTo>
                <a:lnTo>
                  <a:pt x="3679032" y="89297"/>
                </a:lnTo>
                <a:lnTo>
                  <a:pt x="3714750" y="89297"/>
                </a:lnTo>
                <a:lnTo>
                  <a:pt x="3741539" y="89297"/>
                </a:lnTo>
                <a:lnTo>
                  <a:pt x="3777258" y="89297"/>
                </a:lnTo>
                <a:lnTo>
                  <a:pt x="3812977" y="89297"/>
                </a:lnTo>
                <a:lnTo>
                  <a:pt x="3848696" y="89297"/>
                </a:lnTo>
                <a:lnTo>
                  <a:pt x="3884414" y="80367"/>
                </a:lnTo>
                <a:lnTo>
                  <a:pt x="3920133" y="80367"/>
                </a:lnTo>
                <a:lnTo>
                  <a:pt x="3955852" y="80367"/>
                </a:lnTo>
                <a:lnTo>
                  <a:pt x="3991571" y="80367"/>
                </a:lnTo>
                <a:lnTo>
                  <a:pt x="4027289" y="80367"/>
                </a:lnTo>
                <a:lnTo>
                  <a:pt x="4063008" y="80367"/>
                </a:lnTo>
                <a:lnTo>
                  <a:pt x="4098727" y="80367"/>
                </a:lnTo>
                <a:lnTo>
                  <a:pt x="4134446" y="71438"/>
                </a:lnTo>
                <a:lnTo>
                  <a:pt x="4170164" y="71438"/>
                </a:lnTo>
                <a:lnTo>
                  <a:pt x="4205883" y="71438"/>
                </a:lnTo>
                <a:lnTo>
                  <a:pt x="4241602" y="71438"/>
                </a:lnTo>
                <a:lnTo>
                  <a:pt x="4277321" y="71438"/>
                </a:lnTo>
                <a:lnTo>
                  <a:pt x="4304110" y="62508"/>
                </a:lnTo>
                <a:lnTo>
                  <a:pt x="4339828" y="44649"/>
                </a:lnTo>
                <a:lnTo>
                  <a:pt x="4375547" y="44649"/>
                </a:lnTo>
                <a:lnTo>
                  <a:pt x="4411266" y="35719"/>
                </a:lnTo>
                <a:lnTo>
                  <a:pt x="4446985" y="35719"/>
                </a:lnTo>
                <a:lnTo>
                  <a:pt x="4482703" y="26789"/>
                </a:lnTo>
                <a:lnTo>
                  <a:pt x="4509492" y="26789"/>
                </a:lnTo>
                <a:lnTo>
                  <a:pt x="4545211" y="26789"/>
                </a:lnTo>
                <a:lnTo>
                  <a:pt x="4580930" y="17860"/>
                </a:lnTo>
                <a:lnTo>
                  <a:pt x="4616649" y="17860"/>
                </a:lnTo>
                <a:lnTo>
                  <a:pt x="4652367" y="17860"/>
                </a:lnTo>
                <a:lnTo>
                  <a:pt x="4697016" y="17860"/>
                </a:lnTo>
                <a:lnTo>
                  <a:pt x="4732735" y="17860"/>
                </a:lnTo>
                <a:lnTo>
                  <a:pt x="4759524" y="8930"/>
                </a:lnTo>
                <a:lnTo>
                  <a:pt x="4804172" y="8930"/>
                </a:lnTo>
                <a:lnTo>
                  <a:pt x="4830961" y="8930"/>
                </a:lnTo>
                <a:lnTo>
                  <a:pt x="4866680" y="8930"/>
                </a:lnTo>
                <a:lnTo>
                  <a:pt x="4902399" y="8930"/>
                </a:lnTo>
                <a:lnTo>
                  <a:pt x="4938117" y="8930"/>
                </a:lnTo>
                <a:lnTo>
                  <a:pt x="4973836" y="0"/>
                </a:lnTo>
                <a:lnTo>
                  <a:pt x="5009555" y="0"/>
                </a:lnTo>
                <a:lnTo>
                  <a:pt x="5045274" y="0"/>
                </a:lnTo>
                <a:lnTo>
                  <a:pt x="5080992" y="0"/>
                </a:lnTo>
                <a:lnTo>
                  <a:pt x="5116711" y="0"/>
                </a:lnTo>
                <a:lnTo>
                  <a:pt x="5152430" y="0"/>
                </a:lnTo>
                <a:lnTo>
                  <a:pt x="5188149" y="0"/>
                </a:lnTo>
                <a:lnTo>
                  <a:pt x="5232797" y="0"/>
                </a:lnTo>
                <a:lnTo>
                  <a:pt x="5259586" y="0"/>
                </a:lnTo>
                <a:lnTo>
                  <a:pt x="5295305" y="8930"/>
                </a:lnTo>
                <a:lnTo>
                  <a:pt x="5331024" y="8930"/>
                </a:lnTo>
                <a:lnTo>
                  <a:pt x="5366742" y="8930"/>
                </a:lnTo>
                <a:lnTo>
                  <a:pt x="5393532" y="8930"/>
                </a:lnTo>
                <a:lnTo>
                  <a:pt x="5429250" y="8930"/>
                </a:lnTo>
                <a:lnTo>
                  <a:pt x="5464969" y="8930"/>
                </a:lnTo>
                <a:lnTo>
                  <a:pt x="5500688" y="8930"/>
                </a:lnTo>
                <a:lnTo>
                  <a:pt x="5536407" y="17860"/>
                </a:lnTo>
                <a:lnTo>
                  <a:pt x="5572125" y="17860"/>
                </a:lnTo>
                <a:lnTo>
                  <a:pt x="5607844" y="17860"/>
                </a:lnTo>
                <a:lnTo>
                  <a:pt x="5643563" y="17860"/>
                </a:lnTo>
                <a:lnTo>
                  <a:pt x="5679282" y="26789"/>
                </a:lnTo>
                <a:lnTo>
                  <a:pt x="5715000" y="26789"/>
                </a:lnTo>
                <a:lnTo>
                  <a:pt x="5750719" y="26789"/>
                </a:lnTo>
                <a:lnTo>
                  <a:pt x="5786438" y="26789"/>
                </a:lnTo>
                <a:lnTo>
                  <a:pt x="5822157" y="26789"/>
                </a:lnTo>
                <a:lnTo>
                  <a:pt x="5857875" y="26789"/>
                </a:lnTo>
                <a:lnTo>
                  <a:pt x="5893594" y="26789"/>
                </a:lnTo>
                <a:lnTo>
                  <a:pt x="5929313" y="26789"/>
                </a:lnTo>
                <a:lnTo>
                  <a:pt x="5956102" y="26789"/>
                </a:lnTo>
                <a:lnTo>
                  <a:pt x="5991821" y="26789"/>
                </a:lnTo>
                <a:lnTo>
                  <a:pt x="6027539" y="26789"/>
                </a:lnTo>
                <a:lnTo>
                  <a:pt x="6063258" y="26789"/>
                </a:lnTo>
                <a:lnTo>
                  <a:pt x="6098977" y="26789"/>
                </a:lnTo>
                <a:lnTo>
                  <a:pt x="6125766" y="26789"/>
                </a:lnTo>
                <a:lnTo>
                  <a:pt x="6161485" y="26789"/>
                </a:lnTo>
                <a:lnTo>
                  <a:pt x="6197203" y="26789"/>
                </a:lnTo>
                <a:lnTo>
                  <a:pt x="6232922" y="26789"/>
                </a:lnTo>
                <a:lnTo>
                  <a:pt x="6259711" y="26789"/>
                </a:lnTo>
                <a:lnTo>
                  <a:pt x="6295430" y="26789"/>
                </a:lnTo>
                <a:lnTo>
                  <a:pt x="6331149" y="26789"/>
                </a:lnTo>
                <a:lnTo>
                  <a:pt x="6366867" y="26789"/>
                </a:lnTo>
                <a:lnTo>
                  <a:pt x="6393657" y="26789"/>
                </a:lnTo>
                <a:lnTo>
                  <a:pt x="6429375" y="26789"/>
                </a:lnTo>
                <a:lnTo>
                  <a:pt x="6465094" y="26789"/>
                </a:lnTo>
                <a:lnTo>
                  <a:pt x="6491883" y="26789"/>
                </a:lnTo>
                <a:lnTo>
                  <a:pt x="6518672" y="26789"/>
                </a:lnTo>
                <a:lnTo>
                  <a:pt x="6554391" y="26789"/>
                </a:lnTo>
                <a:lnTo>
                  <a:pt x="6581180" y="26789"/>
                </a:lnTo>
                <a:lnTo>
                  <a:pt x="6616899" y="26789"/>
                </a:lnTo>
                <a:lnTo>
                  <a:pt x="6643688" y="17860"/>
                </a:lnTo>
                <a:lnTo>
                  <a:pt x="6670477" y="17860"/>
                </a:lnTo>
                <a:lnTo>
                  <a:pt x="6697266" y="17860"/>
                </a:lnTo>
                <a:lnTo>
                  <a:pt x="6732985" y="17860"/>
                </a:lnTo>
                <a:lnTo>
                  <a:pt x="6759774" y="17860"/>
                </a:lnTo>
                <a:lnTo>
                  <a:pt x="6786563" y="17860"/>
                </a:lnTo>
                <a:lnTo>
                  <a:pt x="6813352" y="17860"/>
                </a:lnTo>
                <a:lnTo>
                  <a:pt x="6840141" y="26789"/>
                </a:lnTo>
                <a:lnTo>
                  <a:pt x="6866930" y="26789"/>
                </a:lnTo>
                <a:lnTo>
                  <a:pt x="6902649" y="26789"/>
                </a:lnTo>
                <a:lnTo>
                  <a:pt x="6929438" y="26789"/>
                </a:lnTo>
                <a:lnTo>
                  <a:pt x="6956227" y="26789"/>
                </a:lnTo>
                <a:lnTo>
                  <a:pt x="6983016" y="35719"/>
                </a:lnTo>
                <a:lnTo>
                  <a:pt x="7000875" y="35719"/>
                </a:lnTo>
                <a:lnTo>
                  <a:pt x="7027664" y="35719"/>
                </a:lnTo>
                <a:lnTo>
                  <a:pt x="7045524" y="35719"/>
                </a:lnTo>
                <a:lnTo>
                  <a:pt x="7063383" y="35719"/>
                </a:lnTo>
                <a:lnTo>
                  <a:pt x="7081242" y="35719"/>
                </a:lnTo>
                <a:lnTo>
                  <a:pt x="7108032" y="35719"/>
                </a:lnTo>
                <a:lnTo>
                  <a:pt x="7125891" y="35719"/>
                </a:lnTo>
                <a:lnTo>
                  <a:pt x="7134821" y="35719"/>
                </a:lnTo>
                <a:lnTo>
                  <a:pt x="7152680" y="35719"/>
                </a:lnTo>
                <a:lnTo>
                  <a:pt x="7161610" y="35719"/>
                </a:lnTo>
                <a:lnTo>
                  <a:pt x="7179469" y="35719"/>
                </a:lnTo>
                <a:lnTo>
                  <a:pt x="7188399" y="44649"/>
                </a:lnTo>
                <a:lnTo>
                  <a:pt x="7197328" y="44649"/>
                </a:lnTo>
                <a:lnTo>
                  <a:pt x="7206258" y="44649"/>
                </a:lnTo>
                <a:lnTo>
                  <a:pt x="7215188" y="44649"/>
                </a:lnTo>
                <a:lnTo>
                  <a:pt x="7224117" y="44649"/>
                </a:lnTo>
                <a:lnTo>
                  <a:pt x="7233047" y="44649"/>
                </a:lnTo>
                <a:lnTo>
                  <a:pt x="7241977" y="44649"/>
                </a:lnTo>
                <a:lnTo>
                  <a:pt x="7241977" y="53578"/>
                </a:lnTo>
                <a:lnTo>
                  <a:pt x="7250907" y="53578"/>
                </a:lnTo>
                <a:lnTo>
                  <a:pt x="7250907" y="53578"/>
                </a:lnTo>
                <a:lnTo>
                  <a:pt x="7259836" y="53578"/>
                </a:lnTo>
                <a:lnTo>
                  <a:pt x="7259836" y="62508"/>
                </a:lnTo>
                <a:lnTo>
                  <a:pt x="7259836" y="62508"/>
                </a:lnTo>
                <a:lnTo>
                  <a:pt x="7268766" y="62508"/>
                </a:lnTo>
                <a:lnTo>
                  <a:pt x="7268766" y="62508"/>
                </a:lnTo>
                <a:lnTo>
                  <a:pt x="7268766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27610" y="2214562"/>
            <a:ext cx="1223369" cy="107158"/>
          </a:xfrm>
          <a:custGeom>
            <a:avLst/>
            <a:gdLst/>
            <a:ahLst/>
            <a:cxnLst/>
            <a:rect l="0" t="0" r="0" b="0"/>
            <a:pathLst>
              <a:path w="1223369" h="107158">
                <a:moveTo>
                  <a:pt x="125016" y="89297"/>
                </a:moveTo>
                <a:lnTo>
                  <a:pt x="116086" y="89297"/>
                </a:lnTo>
                <a:lnTo>
                  <a:pt x="116086" y="89297"/>
                </a:lnTo>
                <a:lnTo>
                  <a:pt x="98227" y="89297"/>
                </a:lnTo>
                <a:lnTo>
                  <a:pt x="89297" y="89297"/>
                </a:lnTo>
                <a:lnTo>
                  <a:pt x="71438" y="89297"/>
                </a:lnTo>
                <a:lnTo>
                  <a:pt x="62508" y="89297"/>
                </a:lnTo>
                <a:lnTo>
                  <a:pt x="44649" y="98227"/>
                </a:lnTo>
                <a:lnTo>
                  <a:pt x="35719" y="98227"/>
                </a:lnTo>
                <a:lnTo>
                  <a:pt x="17860" y="107157"/>
                </a:lnTo>
                <a:lnTo>
                  <a:pt x="893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17860" y="107157"/>
                </a:lnTo>
                <a:lnTo>
                  <a:pt x="26790" y="107157"/>
                </a:lnTo>
                <a:lnTo>
                  <a:pt x="44649" y="107157"/>
                </a:lnTo>
                <a:lnTo>
                  <a:pt x="53579" y="98227"/>
                </a:lnTo>
                <a:lnTo>
                  <a:pt x="71438" y="98227"/>
                </a:lnTo>
                <a:lnTo>
                  <a:pt x="89297" y="89297"/>
                </a:lnTo>
                <a:lnTo>
                  <a:pt x="107157" y="89297"/>
                </a:lnTo>
                <a:lnTo>
                  <a:pt x="133946" y="80367"/>
                </a:lnTo>
                <a:lnTo>
                  <a:pt x="160735" y="71438"/>
                </a:lnTo>
                <a:lnTo>
                  <a:pt x="187524" y="62508"/>
                </a:lnTo>
                <a:lnTo>
                  <a:pt x="205383" y="62508"/>
                </a:lnTo>
                <a:lnTo>
                  <a:pt x="241102" y="53578"/>
                </a:lnTo>
                <a:lnTo>
                  <a:pt x="267891" y="53578"/>
                </a:lnTo>
                <a:lnTo>
                  <a:pt x="294680" y="44649"/>
                </a:lnTo>
                <a:lnTo>
                  <a:pt x="321469" y="44649"/>
                </a:lnTo>
                <a:lnTo>
                  <a:pt x="348258" y="35719"/>
                </a:lnTo>
                <a:lnTo>
                  <a:pt x="383977" y="35719"/>
                </a:lnTo>
                <a:lnTo>
                  <a:pt x="410766" y="26789"/>
                </a:lnTo>
                <a:lnTo>
                  <a:pt x="437555" y="26789"/>
                </a:lnTo>
                <a:lnTo>
                  <a:pt x="473274" y="26789"/>
                </a:lnTo>
                <a:lnTo>
                  <a:pt x="500063" y="17860"/>
                </a:lnTo>
                <a:lnTo>
                  <a:pt x="526852" y="17860"/>
                </a:lnTo>
                <a:lnTo>
                  <a:pt x="562571" y="17860"/>
                </a:lnTo>
                <a:lnTo>
                  <a:pt x="589360" y="17860"/>
                </a:lnTo>
                <a:lnTo>
                  <a:pt x="616149" y="17860"/>
                </a:lnTo>
                <a:lnTo>
                  <a:pt x="642938" y="17860"/>
                </a:lnTo>
                <a:lnTo>
                  <a:pt x="669727" y="17860"/>
                </a:lnTo>
                <a:lnTo>
                  <a:pt x="705446" y="17860"/>
                </a:lnTo>
                <a:lnTo>
                  <a:pt x="732235" y="17860"/>
                </a:lnTo>
                <a:lnTo>
                  <a:pt x="759024" y="17860"/>
                </a:lnTo>
                <a:lnTo>
                  <a:pt x="785813" y="17860"/>
                </a:lnTo>
                <a:lnTo>
                  <a:pt x="821532" y="8930"/>
                </a:lnTo>
                <a:lnTo>
                  <a:pt x="848321" y="8930"/>
                </a:lnTo>
                <a:lnTo>
                  <a:pt x="875110" y="8930"/>
                </a:lnTo>
                <a:lnTo>
                  <a:pt x="892969" y="8930"/>
                </a:lnTo>
                <a:lnTo>
                  <a:pt x="919758" y="8930"/>
                </a:lnTo>
                <a:lnTo>
                  <a:pt x="946547" y="8930"/>
                </a:lnTo>
                <a:lnTo>
                  <a:pt x="973336" y="8930"/>
                </a:lnTo>
                <a:lnTo>
                  <a:pt x="991196" y="8930"/>
                </a:lnTo>
                <a:lnTo>
                  <a:pt x="1017985" y="8930"/>
                </a:lnTo>
                <a:lnTo>
                  <a:pt x="1035844" y="8930"/>
                </a:lnTo>
                <a:lnTo>
                  <a:pt x="1053704" y="8930"/>
                </a:lnTo>
                <a:lnTo>
                  <a:pt x="1071563" y="8930"/>
                </a:lnTo>
                <a:lnTo>
                  <a:pt x="1089422" y="8930"/>
                </a:lnTo>
                <a:lnTo>
                  <a:pt x="1107282" y="8930"/>
                </a:lnTo>
                <a:lnTo>
                  <a:pt x="1116211" y="0"/>
                </a:lnTo>
                <a:lnTo>
                  <a:pt x="1134071" y="0"/>
                </a:lnTo>
                <a:lnTo>
                  <a:pt x="1143000" y="0"/>
                </a:lnTo>
                <a:lnTo>
                  <a:pt x="1151930" y="0"/>
                </a:lnTo>
                <a:lnTo>
                  <a:pt x="1160860" y="0"/>
                </a:lnTo>
                <a:lnTo>
                  <a:pt x="1169789" y="0"/>
                </a:lnTo>
                <a:lnTo>
                  <a:pt x="1169789" y="0"/>
                </a:lnTo>
                <a:lnTo>
                  <a:pt x="1178719" y="8930"/>
                </a:lnTo>
                <a:lnTo>
                  <a:pt x="1178719" y="8930"/>
                </a:lnTo>
                <a:lnTo>
                  <a:pt x="1178719" y="8930"/>
                </a:lnTo>
                <a:lnTo>
                  <a:pt x="1178719" y="8930"/>
                </a:lnTo>
                <a:lnTo>
                  <a:pt x="1187649" y="8930"/>
                </a:lnTo>
                <a:lnTo>
                  <a:pt x="1187649" y="8930"/>
                </a:lnTo>
                <a:lnTo>
                  <a:pt x="1187649" y="8930"/>
                </a:lnTo>
                <a:lnTo>
                  <a:pt x="1187649" y="8930"/>
                </a:lnTo>
                <a:lnTo>
                  <a:pt x="1187649" y="17860"/>
                </a:lnTo>
                <a:lnTo>
                  <a:pt x="1187649" y="17860"/>
                </a:lnTo>
                <a:lnTo>
                  <a:pt x="1187649" y="26789"/>
                </a:lnTo>
                <a:lnTo>
                  <a:pt x="1196579" y="26789"/>
                </a:lnTo>
                <a:lnTo>
                  <a:pt x="1196579" y="35719"/>
                </a:lnTo>
                <a:lnTo>
                  <a:pt x="1205508" y="35719"/>
                </a:lnTo>
                <a:lnTo>
                  <a:pt x="1205508" y="44649"/>
                </a:lnTo>
                <a:lnTo>
                  <a:pt x="1214438" y="44649"/>
                </a:lnTo>
                <a:lnTo>
                  <a:pt x="1214438" y="53578"/>
                </a:lnTo>
                <a:lnTo>
                  <a:pt x="1214438" y="62508"/>
                </a:lnTo>
                <a:lnTo>
                  <a:pt x="1223368" y="62508"/>
                </a:lnTo>
                <a:lnTo>
                  <a:pt x="1223368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04252"/>
            <a:ext cx="3706586" cy="2548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03" y="4327552"/>
            <a:ext cx="3795453" cy="24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9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Natural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0" y="990600"/>
            <a:ext cx="46482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1524000" y="990601"/>
            <a:ext cx="4038600" cy="4525963"/>
          </a:xfrm>
        </p:spPr>
        <p:txBody>
          <a:bodyPr/>
          <a:lstStyle/>
          <a:p>
            <a:r>
              <a:rPr lang="en-US" dirty="0"/>
              <a:t>Petroleum</a:t>
            </a:r>
          </a:p>
          <a:p>
            <a:r>
              <a:rPr lang="en-US" dirty="0"/>
              <a:t>Natural gas</a:t>
            </a:r>
          </a:p>
          <a:p>
            <a:r>
              <a:rPr lang="en-US" dirty="0"/>
              <a:t>Coal</a:t>
            </a:r>
          </a:p>
          <a:p>
            <a:r>
              <a:rPr lang="en-US" dirty="0"/>
              <a:t>Chromium</a:t>
            </a:r>
          </a:p>
          <a:p>
            <a:r>
              <a:rPr lang="en-US" dirty="0"/>
              <a:t>Other minerals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1229"/>
            <a:ext cx="3124200" cy="20678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3657601"/>
            <a:ext cx="2857500" cy="2143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71" y="3501118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1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Capital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219200"/>
            <a:ext cx="4495800" cy="5486400"/>
          </a:xfrm>
        </p:spPr>
        <p:txBody>
          <a:bodyPr>
            <a:normAutofit/>
          </a:bodyPr>
          <a:lstStyle/>
          <a:p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 though there is oil wealth, many Iranians do not share in the money.</a:t>
            </a:r>
          </a:p>
          <a:p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Focus on military</a:t>
            </a:r>
          </a:p>
          <a:p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7638"/>
            <a:ext cx="4114800" cy="3086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32910"/>
            <a:ext cx="4495800" cy="24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4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Goods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219200"/>
            <a:ext cx="4495800" cy="5486400"/>
          </a:xfrm>
        </p:spPr>
        <p:txBody>
          <a:bodyPr>
            <a:normAutofit/>
          </a:bodyPr>
          <a:lstStyle/>
          <a:p>
            <a:r>
              <a:rPr lang="en-US" b="1" dirty="0"/>
              <a:t>Invests heavily in capital goods &amp; funding for military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2" y="1246414"/>
            <a:ext cx="4038600" cy="26545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62400"/>
            <a:ext cx="50482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85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3" y="1417639"/>
            <a:ext cx="4419600" cy="26038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Entrepreneurship a part of Iranian culture (small family owned shops, bazaars, </a:t>
            </a:r>
            <a:r>
              <a:rPr lang="en-US" b="1" dirty="0" err="1"/>
              <a:t>etc</a:t>
            </a:r>
            <a:r>
              <a:rPr lang="en-US" b="1" dirty="0"/>
              <a:t>…)</a:t>
            </a:r>
          </a:p>
          <a:p>
            <a:r>
              <a:rPr lang="en-US" b="1" dirty="0"/>
              <a:t>Government investment rising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43401"/>
            <a:ext cx="3491592" cy="23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35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GDP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GDP per capita $13,300</a:t>
            </a:r>
          </a:p>
          <a:p>
            <a:r>
              <a:rPr lang="en-US" b="1" dirty="0"/>
              <a:t>18</a:t>
            </a:r>
            <a:r>
              <a:rPr lang="en-US" b="1" baseline="30000" dirty="0"/>
              <a:t>th</a:t>
            </a:r>
            <a:r>
              <a:rPr lang="en-US" b="1" dirty="0"/>
              <a:t> in the world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43001"/>
            <a:ext cx="4038600" cy="226782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6" y="4160423"/>
            <a:ext cx="4314825" cy="2422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47818"/>
            <a:ext cx="4648200" cy="23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32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Main Exports &amp; Industries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Industries</a:t>
            </a:r>
            <a:r>
              <a:rPr lang="en-US" b="1" dirty="0"/>
              <a:t>: textiles, mining, steel, food processing, autos, and electronics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Exports</a:t>
            </a:r>
            <a:r>
              <a:rPr lang="en-US" b="1" dirty="0"/>
              <a:t>: apparel, food, textiles, metal goods, and transport equipment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Trade Partner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b="1" dirty="0"/>
              <a:t>Germany and SW Asian Nations</a:t>
            </a:r>
          </a:p>
        </p:txBody>
      </p:sp>
      <p:pic>
        <p:nvPicPr>
          <p:cNvPr id="6" name="Content Placeholder 5" descr="http://www.persiancarpetguide.com/sw-asia/Rugs/Turkish/images/Turk976z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371600"/>
            <a:ext cx="18288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media.treehugger.com/assets/images/2011/10/zonguldak-coal-mine-turkey-erdog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28800"/>
            <a:ext cx="20574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ekantipur.com/uploads/tkp/news/2011/gallery_11_06/RodiMood-jeans_2011110710072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51333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dairyfoods.com/ext/resources/Food-Photos/Cheese_Images/Muratbey-feta-spread.gif?136517775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659" y="5257800"/>
            <a:ext cx="2265680" cy="141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2381250" y="1982390"/>
            <a:ext cx="1339454" cy="35720"/>
          </a:xfrm>
          <a:custGeom>
            <a:avLst/>
            <a:gdLst/>
            <a:ahLst/>
            <a:cxnLst/>
            <a:rect l="0" t="0" r="0" b="0"/>
            <a:pathLst>
              <a:path w="1339454" h="35720">
                <a:moveTo>
                  <a:pt x="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42875" y="8930"/>
                </a:lnTo>
                <a:lnTo>
                  <a:pt x="151805" y="8930"/>
                </a:lnTo>
                <a:lnTo>
                  <a:pt x="169664" y="0"/>
                </a:lnTo>
                <a:lnTo>
                  <a:pt x="187524" y="0"/>
                </a:lnTo>
                <a:lnTo>
                  <a:pt x="205383" y="0"/>
                </a:lnTo>
                <a:lnTo>
                  <a:pt x="223242" y="0"/>
                </a:lnTo>
                <a:lnTo>
                  <a:pt x="241102" y="8930"/>
                </a:lnTo>
                <a:lnTo>
                  <a:pt x="258961" y="8930"/>
                </a:lnTo>
                <a:lnTo>
                  <a:pt x="276820" y="8930"/>
                </a:lnTo>
                <a:lnTo>
                  <a:pt x="294680" y="8930"/>
                </a:lnTo>
                <a:lnTo>
                  <a:pt x="312539" y="8930"/>
                </a:lnTo>
                <a:lnTo>
                  <a:pt x="339328" y="8930"/>
                </a:lnTo>
                <a:lnTo>
                  <a:pt x="357188" y="8930"/>
                </a:lnTo>
                <a:lnTo>
                  <a:pt x="375047" y="8930"/>
                </a:lnTo>
                <a:lnTo>
                  <a:pt x="392906" y="8930"/>
                </a:lnTo>
                <a:lnTo>
                  <a:pt x="410766" y="8930"/>
                </a:lnTo>
                <a:lnTo>
                  <a:pt x="428625" y="8930"/>
                </a:lnTo>
                <a:lnTo>
                  <a:pt x="455414" y="8930"/>
                </a:lnTo>
                <a:lnTo>
                  <a:pt x="473273" y="17860"/>
                </a:lnTo>
                <a:lnTo>
                  <a:pt x="491133" y="17860"/>
                </a:lnTo>
                <a:lnTo>
                  <a:pt x="508992" y="17860"/>
                </a:lnTo>
                <a:lnTo>
                  <a:pt x="526852" y="17860"/>
                </a:lnTo>
                <a:lnTo>
                  <a:pt x="544711" y="17860"/>
                </a:lnTo>
                <a:lnTo>
                  <a:pt x="571500" y="17860"/>
                </a:lnTo>
                <a:lnTo>
                  <a:pt x="589359" y="17860"/>
                </a:lnTo>
                <a:lnTo>
                  <a:pt x="607219" y="17860"/>
                </a:lnTo>
                <a:lnTo>
                  <a:pt x="625078" y="17860"/>
                </a:lnTo>
                <a:lnTo>
                  <a:pt x="642938" y="17860"/>
                </a:lnTo>
                <a:lnTo>
                  <a:pt x="660797" y="17860"/>
                </a:lnTo>
                <a:lnTo>
                  <a:pt x="678656" y="17860"/>
                </a:lnTo>
                <a:lnTo>
                  <a:pt x="705445" y="17860"/>
                </a:lnTo>
                <a:lnTo>
                  <a:pt x="723305" y="17860"/>
                </a:lnTo>
                <a:lnTo>
                  <a:pt x="741164" y="17860"/>
                </a:lnTo>
                <a:lnTo>
                  <a:pt x="759023" y="17860"/>
                </a:lnTo>
                <a:lnTo>
                  <a:pt x="776883" y="17860"/>
                </a:lnTo>
                <a:lnTo>
                  <a:pt x="794742" y="17860"/>
                </a:lnTo>
                <a:lnTo>
                  <a:pt x="812602" y="17860"/>
                </a:lnTo>
                <a:lnTo>
                  <a:pt x="830461" y="17860"/>
                </a:lnTo>
                <a:lnTo>
                  <a:pt x="848320" y="17860"/>
                </a:lnTo>
                <a:lnTo>
                  <a:pt x="866180" y="17860"/>
                </a:lnTo>
                <a:lnTo>
                  <a:pt x="884039" y="17860"/>
                </a:lnTo>
                <a:lnTo>
                  <a:pt x="901898" y="17860"/>
                </a:lnTo>
                <a:lnTo>
                  <a:pt x="919758" y="17860"/>
                </a:lnTo>
                <a:lnTo>
                  <a:pt x="937617" y="17860"/>
                </a:lnTo>
                <a:lnTo>
                  <a:pt x="955477" y="17860"/>
                </a:lnTo>
                <a:lnTo>
                  <a:pt x="964406" y="17860"/>
                </a:lnTo>
                <a:lnTo>
                  <a:pt x="982266" y="17860"/>
                </a:lnTo>
                <a:lnTo>
                  <a:pt x="1000125" y="17860"/>
                </a:lnTo>
                <a:lnTo>
                  <a:pt x="1017984" y="17860"/>
                </a:lnTo>
                <a:lnTo>
                  <a:pt x="1035844" y="26789"/>
                </a:lnTo>
                <a:lnTo>
                  <a:pt x="1044773" y="26789"/>
                </a:lnTo>
                <a:lnTo>
                  <a:pt x="1062633" y="26789"/>
                </a:lnTo>
                <a:lnTo>
                  <a:pt x="1071563" y="26789"/>
                </a:lnTo>
                <a:lnTo>
                  <a:pt x="1089422" y="26789"/>
                </a:lnTo>
                <a:lnTo>
                  <a:pt x="1098352" y="26789"/>
                </a:lnTo>
                <a:lnTo>
                  <a:pt x="1116211" y="26789"/>
                </a:lnTo>
                <a:lnTo>
                  <a:pt x="1125141" y="26789"/>
                </a:lnTo>
                <a:lnTo>
                  <a:pt x="1143000" y="17860"/>
                </a:lnTo>
                <a:lnTo>
                  <a:pt x="1151930" y="17860"/>
                </a:lnTo>
                <a:lnTo>
                  <a:pt x="1169789" y="17860"/>
                </a:lnTo>
                <a:lnTo>
                  <a:pt x="1178719" y="17860"/>
                </a:lnTo>
                <a:lnTo>
                  <a:pt x="1187648" y="17860"/>
                </a:lnTo>
                <a:lnTo>
                  <a:pt x="1205508" y="17860"/>
                </a:lnTo>
                <a:lnTo>
                  <a:pt x="1214438" y="17860"/>
                </a:lnTo>
                <a:lnTo>
                  <a:pt x="1223367" y="17860"/>
                </a:lnTo>
                <a:lnTo>
                  <a:pt x="1232297" y="17860"/>
                </a:lnTo>
                <a:lnTo>
                  <a:pt x="1250156" y="17860"/>
                </a:lnTo>
                <a:lnTo>
                  <a:pt x="1259086" y="17860"/>
                </a:lnTo>
                <a:lnTo>
                  <a:pt x="1268016" y="17860"/>
                </a:lnTo>
                <a:lnTo>
                  <a:pt x="1276945" y="17860"/>
                </a:lnTo>
                <a:lnTo>
                  <a:pt x="1285875" y="26789"/>
                </a:lnTo>
                <a:lnTo>
                  <a:pt x="1303734" y="26789"/>
                </a:lnTo>
                <a:lnTo>
                  <a:pt x="1312664" y="26789"/>
                </a:lnTo>
                <a:lnTo>
                  <a:pt x="1321594" y="26789"/>
                </a:lnTo>
                <a:lnTo>
                  <a:pt x="1321594" y="26789"/>
                </a:lnTo>
                <a:lnTo>
                  <a:pt x="1330523" y="26789"/>
                </a:lnTo>
                <a:lnTo>
                  <a:pt x="1339453" y="26789"/>
                </a:lnTo>
                <a:lnTo>
                  <a:pt x="1339453" y="26789"/>
                </a:lnTo>
                <a:lnTo>
                  <a:pt x="1339453" y="26789"/>
                </a:lnTo>
                <a:lnTo>
                  <a:pt x="1339453" y="26789"/>
                </a:lnTo>
                <a:lnTo>
                  <a:pt x="1339453" y="26789"/>
                </a:lnTo>
                <a:lnTo>
                  <a:pt x="1339453" y="35719"/>
                </a:lnTo>
                <a:lnTo>
                  <a:pt x="1339453" y="35719"/>
                </a:lnTo>
                <a:lnTo>
                  <a:pt x="1339453" y="35719"/>
                </a:lnTo>
                <a:lnTo>
                  <a:pt x="1339453" y="3571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488407" y="3455789"/>
            <a:ext cx="1768079" cy="71438"/>
          </a:xfrm>
          <a:custGeom>
            <a:avLst/>
            <a:gdLst/>
            <a:ahLst/>
            <a:cxnLst/>
            <a:rect l="0" t="0" r="0" b="0"/>
            <a:pathLst>
              <a:path w="1768079" h="71438">
                <a:moveTo>
                  <a:pt x="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53578" y="17859"/>
                </a:lnTo>
                <a:lnTo>
                  <a:pt x="71438" y="17859"/>
                </a:lnTo>
                <a:lnTo>
                  <a:pt x="89297" y="17859"/>
                </a:lnTo>
                <a:lnTo>
                  <a:pt x="107157" y="17859"/>
                </a:lnTo>
                <a:lnTo>
                  <a:pt x="125016" y="8929"/>
                </a:lnTo>
                <a:lnTo>
                  <a:pt x="142875" y="8929"/>
                </a:lnTo>
                <a:lnTo>
                  <a:pt x="160735" y="8929"/>
                </a:lnTo>
                <a:lnTo>
                  <a:pt x="178594" y="8929"/>
                </a:lnTo>
                <a:lnTo>
                  <a:pt x="205383" y="8929"/>
                </a:lnTo>
                <a:lnTo>
                  <a:pt x="232172" y="8929"/>
                </a:lnTo>
                <a:lnTo>
                  <a:pt x="250032" y="8929"/>
                </a:lnTo>
                <a:lnTo>
                  <a:pt x="276821" y="0"/>
                </a:lnTo>
                <a:lnTo>
                  <a:pt x="303610" y="0"/>
                </a:lnTo>
                <a:lnTo>
                  <a:pt x="321469" y="0"/>
                </a:lnTo>
                <a:lnTo>
                  <a:pt x="348258" y="0"/>
                </a:lnTo>
                <a:lnTo>
                  <a:pt x="375047" y="0"/>
                </a:lnTo>
                <a:lnTo>
                  <a:pt x="392907" y="0"/>
                </a:lnTo>
                <a:lnTo>
                  <a:pt x="419696" y="0"/>
                </a:lnTo>
                <a:lnTo>
                  <a:pt x="446485" y="0"/>
                </a:lnTo>
                <a:lnTo>
                  <a:pt x="464344" y="0"/>
                </a:lnTo>
                <a:lnTo>
                  <a:pt x="491133" y="0"/>
                </a:lnTo>
                <a:lnTo>
                  <a:pt x="517922" y="0"/>
                </a:lnTo>
                <a:lnTo>
                  <a:pt x="544711" y="0"/>
                </a:lnTo>
                <a:lnTo>
                  <a:pt x="562571" y="8929"/>
                </a:lnTo>
                <a:lnTo>
                  <a:pt x="589360" y="8929"/>
                </a:lnTo>
                <a:lnTo>
                  <a:pt x="616149" y="8929"/>
                </a:lnTo>
                <a:lnTo>
                  <a:pt x="642938" y="8929"/>
                </a:lnTo>
                <a:lnTo>
                  <a:pt x="660797" y="8929"/>
                </a:lnTo>
                <a:lnTo>
                  <a:pt x="687586" y="17859"/>
                </a:lnTo>
                <a:lnTo>
                  <a:pt x="714375" y="17859"/>
                </a:lnTo>
                <a:lnTo>
                  <a:pt x="741164" y="17859"/>
                </a:lnTo>
                <a:lnTo>
                  <a:pt x="767953" y="17859"/>
                </a:lnTo>
                <a:lnTo>
                  <a:pt x="794742" y="17859"/>
                </a:lnTo>
                <a:lnTo>
                  <a:pt x="821532" y="26789"/>
                </a:lnTo>
                <a:lnTo>
                  <a:pt x="848321" y="26789"/>
                </a:lnTo>
                <a:lnTo>
                  <a:pt x="866180" y="26789"/>
                </a:lnTo>
                <a:lnTo>
                  <a:pt x="892969" y="26789"/>
                </a:lnTo>
                <a:lnTo>
                  <a:pt x="919758" y="26789"/>
                </a:lnTo>
                <a:lnTo>
                  <a:pt x="946547" y="35718"/>
                </a:lnTo>
                <a:lnTo>
                  <a:pt x="973336" y="35718"/>
                </a:lnTo>
                <a:lnTo>
                  <a:pt x="1000125" y="35718"/>
                </a:lnTo>
                <a:lnTo>
                  <a:pt x="1026914" y="35718"/>
                </a:lnTo>
                <a:lnTo>
                  <a:pt x="1044774" y="44648"/>
                </a:lnTo>
                <a:lnTo>
                  <a:pt x="1071563" y="44648"/>
                </a:lnTo>
                <a:lnTo>
                  <a:pt x="1098352" y="44648"/>
                </a:lnTo>
                <a:lnTo>
                  <a:pt x="1116211" y="44648"/>
                </a:lnTo>
                <a:lnTo>
                  <a:pt x="1143000" y="44648"/>
                </a:lnTo>
                <a:lnTo>
                  <a:pt x="1160860" y="44648"/>
                </a:lnTo>
                <a:lnTo>
                  <a:pt x="1187649" y="44648"/>
                </a:lnTo>
                <a:lnTo>
                  <a:pt x="1214438" y="44648"/>
                </a:lnTo>
                <a:lnTo>
                  <a:pt x="1232297" y="44648"/>
                </a:lnTo>
                <a:lnTo>
                  <a:pt x="1259086" y="44648"/>
                </a:lnTo>
                <a:lnTo>
                  <a:pt x="1276946" y="44648"/>
                </a:lnTo>
                <a:lnTo>
                  <a:pt x="1294805" y="53578"/>
                </a:lnTo>
                <a:lnTo>
                  <a:pt x="1321594" y="53578"/>
                </a:lnTo>
                <a:lnTo>
                  <a:pt x="1339453" y="53578"/>
                </a:lnTo>
                <a:lnTo>
                  <a:pt x="1357313" y="53578"/>
                </a:lnTo>
                <a:lnTo>
                  <a:pt x="1375172" y="53578"/>
                </a:lnTo>
                <a:lnTo>
                  <a:pt x="1393032" y="53578"/>
                </a:lnTo>
                <a:lnTo>
                  <a:pt x="1419821" y="53578"/>
                </a:lnTo>
                <a:lnTo>
                  <a:pt x="1437680" y="53578"/>
                </a:lnTo>
                <a:lnTo>
                  <a:pt x="1455539" y="53578"/>
                </a:lnTo>
                <a:lnTo>
                  <a:pt x="1473399" y="53578"/>
                </a:lnTo>
                <a:lnTo>
                  <a:pt x="1482328" y="53578"/>
                </a:lnTo>
                <a:lnTo>
                  <a:pt x="1500188" y="53578"/>
                </a:lnTo>
                <a:lnTo>
                  <a:pt x="1518047" y="53578"/>
                </a:lnTo>
                <a:lnTo>
                  <a:pt x="1535907" y="53578"/>
                </a:lnTo>
                <a:lnTo>
                  <a:pt x="1553766" y="53578"/>
                </a:lnTo>
                <a:lnTo>
                  <a:pt x="1571625" y="53578"/>
                </a:lnTo>
                <a:lnTo>
                  <a:pt x="1589485" y="53578"/>
                </a:lnTo>
                <a:lnTo>
                  <a:pt x="1598414" y="53578"/>
                </a:lnTo>
                <a:lnTo>
                  <a:pt x="1616274" y="53578"/>
                </a:lnTo>
                <a:lnTo>
                  <a:pt x="1625203" y="53578"/>
                </a:lnTo>
                <a:lnTo>
                  <a:pt x="1643063" y="53578"/>
                </a:lnTo>
                <a:lnTo>
                  <a:pt x="1651992" y="53578"/>
                </a:lnTo>
                <a:lnTo>
                  <a:pt x="1660922" y="53578"/>
                </a:lnTo>
                <a:lnTo>
                  <a:pt x="1678782" y="53578"/>
                </a:lnTo>
                <a:lnTo>
                  <a:pt x="1687711" y="53578"/>
                </a:lnTo>
                <a:lnTo>
                  <a:pt x="1696641" y="53578"/>
                </a:lnTo>
                <a:lnTo>
                  <a:pt x="1705571" y="53578"/>
                </a:lnTo>
                <a:lnTo>
                  <a:pt x="1714500" y="53578"/>
                </a:lnTo>
                <a:lnTo>
                  <a:pt x="1714500" y="53578"/>
                </a:lnTo>
                <a:lnTo>
                  <a:pt x="1723430" y="53578"/>
                </a:lnTo>
                <a:lnTo>
                  <a:pt x="1732360" y="53578"/>
                </a:lnTo>
                <a:lnTo>
                  <a:pt x="1732360" y="53578"/>
                </a:lnTo>
                <a:lnTo>
                  <a:pt x="1741289" y="53578"/>
                </a:lnTo>
                <a:lnTo>
                  <a:pt x="1741289" y="62507"/>
                </a:lnTo>
                <a:lnTo>
                  <a:pt x="1741289" y="62507"/>
                </a:lnTo>
                <a:lnTo>
                  <a:pt x="1750219" y="62507"/>
                </a:lnTo>
                <a:lnTo>
                  <a:pt x="1759149" y="62507"/>
                </a:lnTo>
                <a:lnTo>
                  <a:pt x="1759149" y="71437"/>
                </a:lnTo>
                <a:lnTo>
                  <a:pt x="1759149" y="71437"/>
                </a:lnTo>
                <a:lnTo>
                  <a:pt x="1768078" y="71437"/>
                </a:lnTo>
                <a:lnTo>
                  <a:pt x="1768078" y="71437"/>
                </a:lnTo>
                <a:lnTo>
                  <a:pt x="1768078" y="71437"/>
                </a:lnTo>
                <a:lnTo>
                  <a:pt x="1768078" y="71437"/>
                </a:lnTo>
                <a:lnTo>
                  <a:pt x="1768078" y="71437"/>
                </a:lnTo>
                <a:lnTo>
                  <a:pt x="1768078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863579" y="2009179"/>
            <a:ext cx="919759" cy="35720"/>
          </a:xfrm>
          <a:custGeom>
            <a:avLst/>
            <a:gdLst/>
            <a:ahLst/>
            <a:cxnLst/>
            <a:rect l="0" t="0" r="0" b="0"/>
            <a:pathLst>
              <a:path w="919759" h="3572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0"/>
                </a:lnTo>
                <a:lnTo>
                  <a:pt x="169664" y="0"/>
                </a:lnTo>
                <a:lnTo>
                  <a:pt x="178594" y="0"/>
                </a:lnTo>
                <a:lnTo>
                  <a:pt x="196453" y="0"/>
                </a:lnTo>
                <a:lnTo>
                  <a:pt x="214313" y="0"/>
                </a:lnTo>
                <a:lnTo>
                  <a:pt x="232172" y="0"/>
                </a:lnTo>
                <a:lnTo>
                  <a:pt x="250031" y="8930"/>
                </a:lnTo>
                <a:lnTo>
                  <a:pt x="267891" y="8930"/>
                </a:lnTo>
                <a:lnTo>
                  <a:pt x="285750" y="8930"/>
                </a:lnTo>
                <a:lnTo>
                  <a:pt x="303610" y="8930"/>
                </a:lnTo>
                <a:lnTo>
                  <a:pt x="321469" y="8930"/>
                </a:lnTo>
                <a:lnTo>
                  <a:pt x="339328" y="8930"/>
                </a:lnTo>
                <a:lnTo>
                  <a:pt x="357188" y="8930"/>
                </a:lnTo>
                <a:lnTo>
                  <a:pt x="375047" y="8930"/>
                </a:lnTo>
                <a:lnTo>
                  <a:pt x="392906" y="17860"/>
                </a:lnTo>
                <a:lnTo>
                  <a:pt x="410766" y="17860"/>
                </a:lnTo>
                <a:lnTo>
                  <a:pt x="428625" y="17860"/>
                </a:lnTo>
                <a:lnTo>
                  <a:pt x="446485" y="17860"/>
                </a:lnTo>
                <a:lnTo>
                  <a:pt x="473274" y="17860"/>
                </a:lnTo>
                <a:lnTo>
                  <a:pt x="491133" y="17860"/>
                </a:lnTo>
                <a:lnTo>
                  <a:pt x="508992" y="26790"/>
                </a:lnTo>
                <a:lnTo>
                  <a:pt x="535781" y="26790"/>
                </a:lnTo>
                <a:lnTo>
                  <a:pt x="553641" y="26790"/>
                </a:lnTo>
                <a:lnTo>
                  <a:pt x="571500" y="26790"/>
                </a:lnTo>
                <a:lnTo>
                  <a:pt x="598289" y="26790"/>
                </a:lnTo>
                <a:lnTo>
                  <a:pt x="616149" y="26790"/>
                </a:lnTo>
                <a:lnTo>
                  <a:pt x="634008" y="26790"/>
                </a:lnTo>
                <a:lnTo>
                  <a:pt x="651867" y="35719"/>
                </a:lnTo>
                <a:lnTo>
                  <a:pt x="669727" y="35719"/>
                </a:lnTo>
                <a:lnTo>
                  <a:pt x="687586" y="35719"/>
                </a:lnTo>
                <a:lnTo>
                  <a:pt x="705445" y="35719"/>
                </a:lnTo>
                <a:lnTo>
                  <a:pt x="723305" y="35719"/>
                </a:lnTo>
                <a:lnTo>
                  <a:pt x="741164" y="35719"/>
                </a:lnTo>
                <a:lnTo>
                  <a:pt x="759024" y="35719"/>
                </a:lnTo>
                <a:lnTo>
                  <a:pt x="776883" y="35719"/>
                </a:lnTo>
                <a:lnTo>
                  <a:pt x="794742" y="35719"/>
                </a:lnTo>
                <a:lnTo>
                  <a:pt x="803672" y="35719"/>
                </a:lnTo>
                <a:lnTo>
                  <a:pt x="821531" y="35719"/>
                </a:lnTo>
                <a:lnTo>
                  <a:pt x="839391" y="35719"/>
                </a:lnTo>
                <a:lnTo>
                  <a:pt x="848320" y="35719"/>
                </a:lnTo>
                <a:lnTo>
                  <a:pt x="857250" y="35719"/>
                </a:lnTo>
                <a:lnTo>
                  <a:pt x="866180" y="35719"/>
                </a:lnTo>
                <a:lnTo>
                  <a:pt x="875110" y="35719"/>
                </a:lnTo>
                <a:lnTo>
                  <a:pt x="892969" y="35719"/>
                </a:lnTo>
                <a:lnTo>
                  <a:pt x="892969" y="35719"/>
                </a:lnTo>
                <a:lnTo>
                  <a:pt x="901899" y="26790"/>
                </a:lnTo>
                <a:lnTo>
                  <a:pt x="910828" y="26790"/>
                </a:lnTo>
                <a:lnTo>
                  <a:pt x="91082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  <a:lnTo>
                  <a:pt x="919758" y="2679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452689" y="2375297"/>
            <a:ext cx="741165" cy="17860"/>
          </a:xfrm>
          <a:custGeom>
            <a:avLst/>
            <a:gdLst/>
            <a:ahLst/>
            <a:cxnLst/>
            <a:rect l="0" t="0" r="0" b="0"/>
            <a:pathLst>
              <a:path w="741165" h="17860">
                <a:moveTo>
                  <a:pt x="8929" y="17859"/>
                </a:move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89296" y="8929"/>
                </a:lnTo>
                <a:lnTo>
                  <a:pt x="107156" y="8929"/>
                </a:lnTo>
                <a:lnTo>
                  <a:pt x="125015" y="8929"/>
                </a:lnTo>
                <a:lnTo>
                  <a:pt x="142875" y="8929"/>
                </a:lnTo>
                <a:lnTo>
                  <a:pt x="169664" y="8929"/>
                </a:lnTo>
                <a:lnTo>
                  <a:pt x="187523" y="8929"/>
                </a:lnTo>
                <a:lnTo>
                  <a:pt x="214312" y="8929"/>
                </a:lnTo>
                <a:lnTo>
                  <a:pt x="232171" y="8929"/>
                </a:lnTo>
                <a:lnTo>
                  <a:pt x="258961" y="8929"/>
                </a:lnTo>
                <a:lnTo>
                  <a:pt x="276820" y="8929"/>
                </a:lnTo>
                <a:lnTo>
                  <a:pt x="294679" y="8929"/>
                </a:lnTo>
                <a:lnTo>
                  <a:pt x="321468" y="8929"/>
                </a:lnTo>
                <a:lnTo>
                  <a:pt x="348257" y="8929"/>
                </a:lnTo>
                <a:lnTo>
                  <a:pt x="366117" y="8929"/>
                </a:lnTo>
                <a:lnTo>
                  <a:pt x="383976" y="8929"/>
                </a:lnTo>
                <a:lnTo>
                  <a:pt x="410765" y="8929"/>
                </a:lnTo>
                <a:lnTo>
                  <a:pt x="428625" y="8929"/>
                </a:lnTo>
                <a:lnTo>
                  <a:pt x="455414" y="0"/>
                </a:lnTo>
                <a:lnTo>
                  <a:pt x="482203" y="0"/>
                </a:lnTo>
                <a:lnTo>
                  <a:pt x="500062" y="0"/>
                </a:lnTo>
                <a:lnTo>
                  <a:pt x="526851" y="0"/>
                </a:lnTo>
                <a:lnTo>
                  <a:pt x="544710" y="0"/>
                </a:lnTo>
                <a:lnTo>
                  <a:pt x="562570" y="0"/>
                </a:lnTo>
                <a:lnTo>
                  <a:pt x="589359" y="0"/>
                </a:lnTo>
                <a:lnTo>
                  <a:pt x="607218" y="0"/>
                </a:lnTo>
                <a:lnTo>
                  <a:pt x="625078" y="0"/>
                </a:lnTo>
                <a:lnTo>
                  <a:pt x="642937" y="0"/>
                </a:lnTo>
                <a:lnTo>
                  <a:pt x="660796" y="0"/>
                </a:lnTo>
                <a:lnTo>
                  <a:pt x="678656" y="8929"/>
                </a:lnTo>
                <a:lnTo>
                  <a:pt x="687585" y="8929"/>
                </a:lnTo>
                <a:lnTo>
                  <a:pt x="705445" y="8929"/>
                </a:lnTo>
                <a:lnTo>
                  <a:pt x="714375" y="8929"/>
                </a:lnTo>
                <a:lnTo>
                  <a:pt x="723304" y="8929"/>
                </a:lnTo>
                <a:lnTo>
                  <a:pt x="723304" y="8929"/>
                </a:lnTo>
                <a:lnTo>
                  <a:pt x="732234" y="8929"/>
                </a:lnTo>
                <a:lnTo>
                  <a:pt x="73223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  <a:lnTo>
                  <a:pt x="741164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95689" y="2348508"/>
            <a:ext cx="607219" cy="80368"/>
          </a:xfrm>
          <a:custGeom>
            <a:avLst/>
            <a:gdLst/>
            <a:ahLst/>
            <a:cxnLst/>
            <a:rect l="0" t="0" r="0" b="0"/>
            <a:pathLst>
              <a:path w="607219" h="80368">
                <a:moveTo>
                  <a:pt x="0" y="8036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29" y="62507"/>
                </a:lnTo>
                <a:lnTo>
                  <a:pt x="8929" y="62507"/>
                </a:lnTo>
                <a:lnTo>
                  <a:pt x="8929" y="62507"/>
                </a:lnTo>
                <a:lnTo>
                  <a:pt x="8929" y="62507"/>
                </a:lnTo>
                <a:lnTo>
                  <a:pt x="17859" y="62507"/>
                </a:lnTo>
                <a:lnTo>
                  <a:pt x="17859" y="62507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53578"/>
                </a:lnTo>
                <a:lnTo>
                  <a:pt x="44648" y="53578"/>
                </a:lnTo>
                <a:lnTo>
                  <a:pt x="53578" y="44648"/>
                </a:lnTo>
                <a:lnTo>
                  <a:pt x="62507" y="44648"/>
                </a:lnTo>
                <a:lnTo>
                  <a:pt x="80367" y="44648"/>
                </a:lnTo>
                <a:lnTo>
                  <a:pt x="89296" y="44648"/>
                </a:lnTo>
                <a:lnTo>
                  <a:pt x="98226" y="35718"/>
                </a:lnTo>
                <a:lnTo>
                  <a:pt x="107156" y="35718"/>
                </a:lnTo>
                <a:lnTo>
                  <a:pt x="125015" y="35718"/>
                </a:lnTo>
                <a:lnTo>
                  <a:pt x="133945" y="35718"/>
                </a:lnTo>
                <a:lnTo>
                  <a:pt x="151804" y="26789"/>
                </a:lnTo>
                <a:lnTo>
                  <a:pt x="160734" y="26789"/>
                </a:lnTo>
                <a:lnTo>
                  <a:pt x="178593" y="26789"/>
                </a:lnTo>
                <a:lnTo>
                  <a:pt x="196453" y="26789"/>
                </a:lnTo>
                <a:lnTo>
                  <a:pt x="214312" y="17859"/>
                </a:lnTo>
                <a:lnTo>
                  <a:pt x="223242" y="17859"/>
                </a:lnTo>
                <a:lnTo>
                  <a:pt x="241101" y="17859"/>
                </a:lnTo>
                <a:lnTo>
                  <a:pt x="258960" y="17859"/>
                </a:lnTo>
                <a:lnTo>
                  <a:pt x="276820" y="8929"/>
                </a:lnTo>
                <a:lnTo>
                  <a:pt x="294679" y="8929"/>
                </a:lnTo>
                <a:lnTo>
                  <a:pt x="321468" y="8929"/>
                </a:lnTo>
                <a:lnTo>
                  <a:pt x="339328" y="8929"/>
                </a:lnTo>
                <a:lnTo>
                  <a:pt x="357187" y="8929"/>
                </a:lnTo>
                <a:lnTo>
                  <a:pt x="383976" y="8929"/>
                </a:lnTo>
                <a:lnTo>
                  <a:pt x="401835" y="8929"/>
                </a:lnTo>
                <a:lnTo>
                  <a:pt x="419695" y="8929"/>
                </a:lnTo>
                <a:lnTo>
                  <a:pt x="437554" y="8929"/>
                </a:lnTo>
                <a:lnTo>
                  <a:pt x="455414" y="8929"/>
                </a:lnTo>
                <a:lnTo>
                  <a:pt x="482203" y="8929"/>
                </a:lnTo>
                <a:lnTo>
                  <a:pt x="500062" y="8929"/>
                </a:lnTo>
                <a:lnTo>
                  <a:pt x="517921" y="8929"/>
                </a:lnTo>
                <a:lnTo>
                  <a:pt x="535781" y="8929"/>
                </a:lnTo>
                <a:lnTo>
                  <a:pt x="544710" y="8929"/>
                </a:lnTo>
                <a:lnTo>
                  <a:pt x="562570" y="8929"/>
                </a:lnTo>
                <a:lnTo>
                  <a:pt x="571500" y="8929"/>
                </a:lnTo>
                <a:lnTo>
                  <a:pt x="580429" y="8929"/>
                </a:lnTo>
                <a:lnTo>
                  <a:pt x="589359" y="0"/>
                </a:lnTo>
                <a:lnTo>
                  <a:pt x="58935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598289" y="0"/>
                </a:lnTo>
                <a:lnTo>
                  <a:pt x="607218" y="0"/>
                </a:lnTo>
                <a:lnTo>
                  <a:pt x="607218" y="0"/>
                </a:lnTo>
                <a:lnTo>
                  <a:pt x="607218" y="0"/>
                </a:lnTo>
                <a:lnTo>
                  <a:pt x="607218" y="8929"/>
                </a:lnTo>
                <a:lnTo>
                  <a:pt x="607218" y="8929"/>
                </a:lnTo>
                <a:lnTo>
                  <a:pt x="607218" y="892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90430" y="3473649"/>
            <a:ext cx="884040" cy="44649"/>
          </a:xfrm>
          <a:custGeom>
            <a:avLst/>
            <a:gdLst/>
            <a:ahLst/>
            <a:cxnLst/>
            <a:rect l="0" t="0" r="0" b="0"/>
            <a:pathLst>
              <a:path w="884040" h="44649">
                <a:moveTo>
                  <a:pt x="0" y="44648"/>
                </a:moveTo>
                <a:lnTo>
                  <a:pt x="0" y="44648"/>
                </a:lnTo>
                <a:lnTo>
                  <a:pt x="8929" y="44648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44648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62508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98226" y="35719"/>
                </a:lnTo>
                <a:lnTo>
                  <a:pt x="107156" y="35719"/>
                </a:lnTo>
                <a:lnTo>
                  <a:pt x="116086" y="35719"/>
                </a:lnTo>
                <a:lnTo>
                  <a:pt x="125015" y="35719"/>
                </a:lnTo>
                <a:lnTo>
                  <a:pt x="133945" y="35719"/>
                </a:lnTo>
                <a:lnTo>
                  <a:pt x="142875" y="35719"/>
                </a:lnTo>
                <a:lnTo>
                  <a:pt x="151804" y="35719"/>
                </a:lnTo>
                <a:lnTo>
                  <a:pt x="160734" y="35719"/>
                </a:lnTo>
                <a:lnTo>
                  <a:pt x="169664" y="35719"/>
                </a:lnTo>
                <a:lnTo>
                  <a:pt x="178593" y="26789"/>
                </a:lnTo>
                <a:lnTo>
                  <a:pt x="187523" y="26789"/>
                </a:lnTo>
                <a:lnTo>
                  <a:pt x="196453" y="26789"/>
                </a:lnTo>
                <a:lnTo>
                  <a:pt x="205383" y="26789"/>
                </a:lnTo>
                <a:lnTo>
                  <a:pt x="214312" y="2678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41101" y="26789"/>
                </a:lnTo>
                <a:lnTo>
                  <a:pt x="258961" y="26789"/>
                </a:lnTo>
                <a:lnTo>
                  <a:pt x="267890" y="26789"/>
                </a:lnTo>
                <a:lnTo>
                  <a:pt x="276820" y="26789"/>
                </a:lnTo>
                <a:lnTo>
                  <a:pt x="285750" y="26789"/>
                </a:lnTo>
                <a:lnTo>
                  <a:pt x="303609" y="17859"/>
                </a:lnTo>
                <a:lnTo>
                  <a:pt x="312539" y="17859"/>
                </a:lnTo>
                <a:lnTo>
                  <a:pt x="321468" y="17859"/>
                </a:lnTo>
                <a:lnTo>
                  <a:pt x="339328" y="17859"/>
                </a:lnTo>
                <a:lnTo>
                  <a:pt x="348258" y="17859"/>
                </a:lnTo>
                <a:lnTo>
                  <a:pt x="357187" y="17859"/>
                </a:lnTo>
                <a:lnTo>
                  <a:pt x="375047" y="17859"/>
                </a:lnTo>
                <a:lnTo>
                  <a:pt x="383976" y="17859"/>
                </a:lnTo>
                <a:lnTo>
                  <a:pt x="392906" y="17859"/>
                </a:lnTo>
                <a:lnTo>
                  <a:pt x="410765" y="17859"/>
                </a:lnTo>
                <a:lnTo>
                  <a:pt x="419695" y="17859"/>
                </a:lnTo>
                <a:lnTo>
                  <a:pt x="437554" y="17859"/>
                </a:lnTo>
                <a:lnTo>
                  <a:pt x="446484" y="17859"/>
                </a:lnTo>
                <a:lnTo>
                  <a:pt x="455414" y="17859"/>
                </a:lnTo>
                <a:lnTo>
                  <a:pt x="473273" y="17859"/>
                </a:lnTo>
                <a:lnTo>
                  <a:pt x="482203" y="17859"/>
                </a:lnTo>
                <a:lnTo>
                  <a:pt x="500062" y="17859"/>
                </a:lnTo>
                <a:lnTo>
                  <a:pt x="508992" y="17859"/>
                </a:lnTo>
                <a:lnTo>
                  <a:pt x="526851" y="17859"/>
                </a:lnTo>
                <a:lnTo>
                  <a:pt x="535781" y="17859"/>
                </a:lnTo>
                <a:lnTo>
                  <a:pt x="553640" y="17859"/>
                </a:lnTo>
                <a:lnTo>
                  <a:pt x="562570" y="17859"/>
                </a:lnTo>
                <a:lnTo>
                  <a:pt x="571500" y="8930"/>
                </a:lnTo>
                <a:lnTo>
                  <a:pt x="589359" y="8930"/>
                </a:lnTo>
                <a:lnTo>
                  <a:pt x="598289" y="8930"/>
                </a:lnTo>
                <a:lnTo>
                  <a:pt x="607218" y="8930"/>
                </a:lnTo>
                <a:lnTo>
                  <a:pt x="625078" y="8930"/>
                </a:lnTo>
                <a:lnTo>
                  <a:pt x="634008" y="8930"/>
                </a:lnTo>
                <a:lnTo>
                  <a:pt x="651867" y="8930"/>
                </a:lnTo>
                <a:lnTo>
                  <a:pt x="660797" y="8930"/>
                </a:lnTo>
                <a:lnTo>
                  <a:pt x="669726" y="8930"/>
                </a:lnTo>
                <a:lnTo>
                  <a:pt x="687586" y="0"/>
                </a:lnTo>
                <a:lnTo>
                  <a:pt x="696515" y="0"/>
                </a:lnTo>
                <a:lnTo>
                  <a:pt x="705445" y="0"/>
                </a:lnTo>
                <a:lnTo>
                  <a:pt x="723304" y="0"/>
                </a:lnTo>
                <a:lnTo>
                  <a:pt x="732234" y="0"/>
                </a:lnTo>
                <a:lnTo>
                  <a:pt x="741164" y="0"/>
                </a:lnTo>
                <a:lnTo>
                  <a:pt x="759023" y="0"/>
                </a:lnTo>
                <a:lnTo>
                  <a:pt x="767953" y="0"/>
                </a:lnTo>
                <a:lnTo>
                  <a:pt x="776883" y="0"/>
                </a:lnTo>
                <a:lnTo>
                  <a:pt x="785812" y="0"/>
                </a:lnTo>
                <a:lnTo>
                  <a:pt x="794742" y="0"/>
                </a:lnTo>
                <a:lnTo>
                  <a:pt x="812601" y="0"/>
                </a:lnTo>
                <a:lnTo>
                  <a:pt x="821531" y="0"/>
                </a:lnTo>
                <a:lnTo>
                  <a:pt x="830461" y="0"/>
                </a:lnTo>
                <a:lnTo>
                  <a:pt x="839390" y="0"/>
                </a:lnTo>
                <a:lnTo>
                  <a:pt x="848320" y="0"/>
                </a:lnTo>
                <a:lnTo>
                  <a:pt x="857250" y="0"/>
                </a:lnTo>
                <a:lnTo>
                  <a:pt x="857250" y="0"/>
                </a:lnTo>
                <a:lnTo>
                  <a:pt x="866179" y="0"/>
                </a:lnTo>
                <a:lnTo>
                  <a:pt x="866179" y="0"/>
                </a:lnTo>
                <a:lnTo>
                  <a:pt x="875109" y="0"/>
                </a:lnTo>
                <a:lnTo>
                  <a:pt x="875109" y="0"/>
                </a:lnTo>
                <a:lnTo>
                  <a:pt x="884039" y="0"/>
                </a:lnTo>
                <a:lnTo>
                  <a:pt x="884039" y="0"/>
                </a:lnTo>
                <a:lnTo>
                  <a:pt x="884039" y="0"/>
                </a:lnTo>
                <a:lnTo>
                  <a:pt x="884039" y="0"/>
                </a:lnTo>
                <a:lnTo>
                  <a:pt x="88403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83149" y="3804046"/>
            <a:ext cx="812603" cy="35720"/>
          </a:xfrm>
          <a:custGeom>
            <a:avLst/>
            <a:gdLst/>
            <a:ahLst/>
            <a:cxnLst/>
            <a:rect l="0" t="0" r="0" b="0"/>
            <a:pathLst>
              <a:path w="812603" h="35720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26790" y="0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25016" y="0"/>
                </a:lnTo>
                <a:lnTo>
                  <a:pt x="133946" y="0"/>
                </a:lnTo>
                <a:lnTo>
                  <a:pt x="151805" y="0"/>
                </a:lnTo>
                <a:lnTo>
                  <a:pt x="160735" y="0"/>
                </a:lnTo>
                <a:lnTo>
                  <a:pt x="178594" y="0"/>
                </a:lnTo>
                <a:lnTo>
                  <a:pt x="196454" y="0"/>
                </a:lnTo>
                <a:lnTo>
                  <a:pt x="205383" y="0"/>
                </a:lnTo>
                <a:lnTo>
                  <a:pt x="223243" y="0"/>
                </a:lnTo>
                <a:lnTo>
                  <a:pt x="241102" y="0"/>
                </a:lnTo>
                <a:lnTo>
                  <a:pt x="258961" y="0"/>
                </a:lnTo>
                <a:lnTo>
                  <a:pt x="267891" y="0"/>
                </a:lnTo>
                <a:lnTo>
                  <a:pt x="285750" y="0"/>
                </a:lnTo>
                <a:lnTo>
                  <a:pt x="303610" y="0"/>
                </a:lnTo>
                <a:lnTo>
                  <a:pt x="321469" y="0"/>
                </a:lnTo>
                <a:lnTo>
                  <a:pt x="339329" y="8930"/>
                </a:lnTo>
                <a:lnTo>
                  <a:pt x="357188" y="8930"/>
                </a:lnTo>
                <a:lnTo>
                  <a:pt x="366118" y="8930"/>
                </a:lnTo>
                <a:lnTo>
                  <a:pt x="383977" y="8930"/>
                </a:lnTo>
                <a:lnTo>
                  <a:pt x="401836" y="8930"/>
                </a:lnTo>
                <a:lnTo>
                  <a:pt x="419696" y="8930"/>
                </a:lnTo>
                <a:lnTo>
                  <a:pt x="437555" y="8930"/>
                </a:lnTo>
                <a:lnTo>
                  <a:pt x="446485" y="8930"/>
                </a:lnTo>
                <a:lnTo>
                  <a:pt x="464344" y="8930"/>
                </a:lnTo>
                <a:lnTo>
                  <a:pt x="482204" y="8930"/>
                </a:lnTo>
                <a:lnTo>
                  <a:pt x="500063" y="8930"/>
                </a:lnTo>
                <a:lnTo>
                  <a:pt x="517922" y="8930"/>
                </a:lnTo>
                <a:lnTo>
                  <a:pt x="535782" y="8930"/>
                </a:lnTo>
                <a:lnTo>
                  <a:pt x="544711" y="8930"/>
                </a:lnTo>
                <a:lnTo>
                  <a:pt x="562571" y="8930"/>
                </a:lnTo>
                <a:lnTo>
                  <a:pt x="580430" y="8930"/>
                </a:lnTo>
                <a:lnTo>
                  <a:pt x="589360" y="17860"/>
                </a:lnTo>
                <a:lnTo>
                  <a:pt x="607219" y="17860"/>
                </a:lnTo>
                <a:lnTo>
                  <a:pt x="616149" y="17860"/>
                </a:lnTo>
                <a:lnTo>
                  <a:pt x="634008" y="17860"/>
                </a:lnTo>
                <a:lnTo>
                  <a:pt x="651868" y="17860"/>
                </a:lnTo>
                <a:lnTo>
                  <a:pt x="669727" y="17860"/>
                </a:lnTo>
                <a:lnTo>
                  <a:pt x="678657" y="26790"/>
                </a:lnTo>
                <a:lnTo>
                  <a:pt x="687586" y="26790"/>
                </a:lnTo>
                <a:lnTo>
                  <a:pt x="705446" y="26790"/>
                </a:lnTo>
                <a:lnTo>
                  <a:pt x="714375" y="26790"/>
                </a:lnTo>
                <a:lnTo>
                  <a:pt x="723305" y="26790"/>
                </a:lnTo>
                <a:lnTo>
                  <a:pt x="741165" y="26790"/>
                </a:lnTo>
                <a:lnTo>
                  <a:pt x="750094" y="26790"/>
                </a:lnTo>
                <a:lnTo>
                  <a:pt x="759024" y="26790"/>
                </a:lnTo>
                <a:lnTo>
                  <a:pt x="767954" y="26790"/>
                </a:lnTo>
                <a:lnTo>
                  <a:pt x="776883" y="26790"/>
                </a:lnTo>
                <a:lnTo>
                  <a:pt x="785813" y="26790"/>
                </a:lnTo>
                <a:lnTo>
                  <a:pt x="785813" y="26790"/>
                </a:lnTo>
                <a:lnTo>
                  <a:pt x="794743" y="26790"/>
                </a:lnTo>
                <a:lnTo>
                  <a:pt x="803672" y="26790"/>
                </a:lnTo>
                <a:lnTo>
                  <a:pt x="803672" y="35719"/>
                </a:lnTo>
                <a:lnTo>
                  <a:pt x="80367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12602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17220" y="3768329"/>
            <a:ext cx="723305" cy="35719"/>
          </a:xfrm>
          <a:custGeom>
            <a:avLst/>
            <a:gdLst/>
            <a:ahLst/>
            <a:cxnLst/>
            <a:rect l="0" t="0" r="0" b="0"/>
            <a:pathLst>
              <a:path w="723305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17859" y="35718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7" y="26789"/>
                </a:lnTo>
                <a:lnTo>
                  <a:pt x="107156" y="26789"/>
                </a:lnTo>
                <a:lnTo>
                  <a:pt x="125015" y="26789"/>
                </a:lnTo>
                <a:lnTo>
                  <a:pt x="151804" y="26789"/>
                </a:lnTo>
                <a:lnTo>
                  <a:pt x="169664" y="17859"/>
                </a:lnTo>
                <a:lnTo>
                  <a:pt x="196453" y="17859"/>
                </a:lnTo>
                <a:lnTo>
                  <a:pt x="223242" y="17859"/>
                </a:lnTo>
                <a:lnTo>
                  <a:pt x="250031" y="17859"/>
                </a:lnTo>
                <a:lnTo>
                  <a:pt x="276820" y="17859"/>
                </a:lnTo>
                <a:lnTo>
                  <a:pt x="303609" y="17859"/>
                </a:lnTo>
                <a:lnTo>
                  <a:pt x="330398" y="17859"/>
                </a:lnTo>
                <a:lnTo>
                  <a:pt x="357187" y="17859"/>
                </a:lnTo>
                <a:lnTo>
                  <a:pt x="392906" y="17859"/>
                </a:lnTo>
                <a:lnTo>
                  <a:pt x="419695" y="17859"/>
                </a:lnTo>
                <a:lnTo>
                  <a:pt x="446484" y="17859"/>
                </a:lnTo>
                <a:lnTo>
                  <a:pt x="473273" y="17859"/>
                </a:lnTo>
                <a:lnTo>
                  <a:pt x="500062" y="17859"/>
                </a:lnTo>
                <a:lnTo>
                  <a:pt x="526851" y="17859"/>
                </a:lnTo>
                <a:lnTo>
                  <a:pt x="553640" y="17859"/>
                </a:lnTo>
                <a:lnTo>
                  <a:pt x="580429" y="17859"/>
                </a:lnTo>
                <a:lnTo>
                  <a:pt x="598289" y="17859"/>
                </a:lnTo>
                <a:lnTo>
                  <a:pt x="625078" y="17859"/>
                </a:lnTo>
                <a:lnTo>
                  <a:pt x="642937" y="17859"/>
                </a:lnTo>
                <a:lnTo>
                  <a:pt x="660797" y="8929"/>
                </a:lnTo>
                <a:lnTo>
                  <a:pt x="678656" y="8929"/>
                </a:lnTo>
                <a:lnTo>
                  <a:pt x="687586" y="8929"/>
                </a:lnTo>
                <a:lnTo>
                  <a:pt x="705445" y="8929"/>
                </a:lnTo>
                <a:lnTo>
                  <a:pt x="705445" y="8929"/>
                </a:lnTo>
                <a:lnTo>
                  <a:pt x="714375" y="0"/>
                </a:lnTo>
                <a:lnTo>
                  <a:pt x="723304" y="0"/>
                </a:lnTo>
                <a:lnTo>
                  <a:pt x="723304" y="0"/>
                </a:lnTo>
                <a:lnTo>
                  <a:pt x="723304" y="0"/>
                </a:lnTo>
                <a:lnTo>
                  <a:pt x="7233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363392" y="4161234"/>
            <a:ext cx="892969" cy="80368"/>
          </a:xfrm>
          <a:custGeom>
            <a:avLst/>
            <a:gdLst/>
            <a:ahLst/>
            <a:cxnLst/>
            <a:rect l="0" t="0" r="0" b="0"/>
            <a:pathLst>
              <a:path w="892969" h="80368">
                <a:moveTo>
                  <a:pt x="0" y="80367"/>
                </a:moveTo>
                <a:lnTo>
                  <a:pt x="0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17859" y="80367"/>
                </a:lnTo>
                <a:lnTo>
                  <a:pt x="1785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8" y="71437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7" y="62508"/>
                </a:lnTo>
                <a:lnTo>
                  <a:pt x="89297" y="62508"/>
                </a:lnTo>
                <a:lnTo>
                  <a:pt x="98226" y="53578"/>
                </a:lnTo>
                <a:lnTo>
                  <a:pt x="116086" y="53578"/>
                </a:lnTo>
                <a:lnTo>
                  <a:pt x="133945" y="53578"/>
                </a:lnTo>
                <a:lnTo>
                  <a:pt x="151804" y="44648"/>
                </a:lnTo>
                <a:lnTo>
                  <a:pt x="169664" y="44648"/>
                </a:lnTo>
                <a:lnTo>
                  <a:pt x="187523" y="44648"/>
                </a:lnTo>
                <a:lnTo>
                  <a:pt x="205383" y="35719"/>
                </a:lnTo>
                <a:lnTo>
                  <a:pt x="223242" y="35719"/>
                </a:lnTo>
                <a:lnTo>
                  <a:pt x="241101" y="35719"/>
                </a:lnTo>
                <a:lnTo>
                  <a:pt x="267890" y="35719"/>
                </a:lnTo>
                <a:lnTo>
                  <a:pt x="285750" y="26789"/>
                </a:lnTo>
                <a:lnTo>
                  <a:pt x="312539" y="26789"/>
                </a:lnTo>
                <a:lnTo>
                  <a:pt x="339328" y="26789"/>
                </a:lnTo>
                <a:lnTo>
                  <a:pt x="357187" y="26789"/>
                </a:lnTo>
                <a:lnTo>
                  <a:pt x="383976" y="26789"/>
                </a:lnTo>
                <a:lnTo>
                  <a:pt x="410765" y="17859"/>
                </a:lnTo>
                <a:lnTo>
                  <a:pt x="437554" y="17859"/>
                </a:lnTo>
                <a:lnTo>
                  <a:pt x="464343" y="17859"/>
                </a:lnTo>
                <a:lnTo>
                  <a:pt x="491132" y="17859"/>
                </a:lnTo>
                <a:lnTo>
                  <a:pt x="508992" y="17859"/>
                </a:lnTo>
                <a:lnTo>
                  <a:pt x="535781" y="17859"/>
                </a:lnTo>
                <a:lnTo>
                  <a:pt x="562570" y="17859"/>
                </a:lnTo>
                <a:lnTo>
                  <a:pt x="589359" y="17859"/>
                </a:lnTo>
                <a:lnTo>
                  <a:pt x="607218" y="17859"/>
                </a:lnTo>
                <a:lnTo>
                  <a:pt x="634007" y="8930"/>
                </a:lnTo>
                <a:lnTo>
                  <a:pt x="660797" y="8930"/>
                </a:lnTo>
                <a:lnTo>
                  <a:pt x="678656" y="8930"/>
                </a:lnTo>
                <a:lnTo>
                  <a:pt x="696515" y="8930"/>
                </a:lnTo>
                <a:lnTo>
                  <a:pt x="714375" y="8930"/>
                </a:lnTo>
                <a:lnTo>
                  <a:pt x="741164" y="0"/>
                </a:lnTo>
                <a:lnTo>
                  <a:pt x="759023" y="0"/>
                </a:lnTo>
                <a:lnTo>
                  <a:pt x="776882" y="0"/>
                </a:lnTo>
                <a:lnTo>
                  <a:pt x="785812" y="0"/>
                </a:lnTo>
                <a:lnTo>
                  <a:pt x="803672" y="0"/>
                </a:lnTo>
                <a:lnTo>
                  <a:pt x="821531" y="8930"/>
                </a:lnTo>
                <a:lnTo>
                  <a:pt x="830461" y="8930"/>
                </a:lnTo>
                <a:lnTo>
                  <a:pt x="848320" y="8930"/>
                </a:lnTo>
                <a:lnTo>
                  <a:pt x="857250" y="8930"/>
                </a:lnTo>
                <a:lnTo>
                  <a:pt x="866179" y="17859"/>
                </a:lnTo>
                <a:lnTo>
                  <a:pt x="875109" y="17859"/>
                </a:lnTo>
                <a:lnTo>
                  <a:pt x="884039" y="17859"/>
                </a:lnTo>
                <a:lnTo>
                  <a:pt x="884039" y="17859"/>
                </a:lnTo>
                <a:lnTo>
                  <a:pt x="892968" y="17859"/>
                </a:lnTo>
                <a:lnTo>
                  <a:pt x="892968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184797" y="5331023"/>
            <a:ext cx="3125392" cy="98228"/>
          </a:xfrm>
          <a:custGeom>
            <a:avLst/>
            <a:gdLst/>
            <a:ahLst/>
            <a:cxnLst/>
            <a:rect l="0" t="0" r="0" b="0"/>
            <a:pathLst>
              <a:path w="3125392" h="98228">
                <a:moveTo>
                  <a:pt x="0" y="53579"/>
                </a:moveTo>
                <a:lnTo>
                  <a:pt x="0" y="53579"/>
                </a:lnTo>
                <a:lnTo>
                  <a:pt x="0" y="53579"/>
                </a:lnTo>
                <a:lnTo>
                  <a:pt x="8930" y="53579"/>
                </a:lnTo>
                <a:lnTo>
                  <a:pt x="8930" y="53579"/>
                </a:lnTo>
                <a:lnTo>
                  <a:pt x="17859" y="53579"/>
                </a:lnTo>
                <a:lnTo>
                  <a:pt x="26789" y="53579"/>
                </a:lnTo>
                <a:lnTo>
                  <a:pt x="35719" y="53579"/>
                </a:lnTo>
                <a:lnTo>
                  <a:pt x="44648" y="53579"/>
                </a:lnTo>
                <a:lnTo>
                  <a:pt x="53578" y="53579"/>
                </a:lnTo>
                <a:lnTo>
                  <a:pt x="62508" y="53579"/>
                </a:lnTo>
                <a:lnTo>
                  <a:pt x="71437" y="53579"/>
                </a:lnTo>
                <a:lnTo>
                  <a:pt x="80367" y="44649"/>
                </a:lnTo>
                <a:lnTo>
                  <a:pt x="89297" y="44649"/>
                </a:lnTo>
                <a:lnTo>
                  <a:pt x="98227" y="4464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33945" y="35719"/>
                </a:lnTo>
                <a:lnTo>
                  <a:pt x="142875" y="26790"/>
                </a:lnTo>
                <a:lnTo>
                  <a:pt x="160734" y="26790"/>
                </a:lnTo>
                <a:lnTo>
                  <a:pt x="169664" y="26790"/>
                </a:lnTo>
                <a:lnTo>
                  <a:pt x="187523" y="17860"/>
                </a:lnTo>
                <a:lnTo>
                  <a:pt x="196453" y="17860"/>
                </a:lnTo>
                <a:lnTo>
                  <a:pt x="214312" y="17860"/>
                </a:lnTo>
                <a:lnTo>
                  <a:pt x="223242" y="8930"/>
                </a:lnTo>
                <a:lnTo>
                  <a:pt x="241102" y="8930"/>
                </a:lnTo>
                <a:lnTo>
                  <a:pt x="250031" y="8930"/>
                </a:lnTo>
                <a:lnTo>
                  <a:pt x="258961" y="0"/>
                </a:lnTo>
                <a:lnTo>
                  <a:pt x="276820" y="0"/>
                </a:lnTo>
                <a:lnTo>
                  <a:pt x="285750" y="0"/>
                </a:lnTo>
                <a:lnTo>
                  <a:pt x="294680" y="0"/>
                </a:lnTo>
                <a:lnTo>
                  <a:pt x="312539" y="0"/>
                </a:lnTo>
                <a:lnTo>
                  <a:pt x="321469" y="0"/>
                </a:lnTo>
                <a:lnTo>
                  <a:pt x="339328" y="0"/>
                </a:lnTo>
                <a:lnTo>
                  <a:pt x="348258" y="0"/>
                </a:lnTo>
                <a:lnTo>
                  <a:pt x="366117" y="0"/>
                </a:lnTo>
                <a:lnTo>
                  <a:pt x="375047" y="0"/>
                </a:lnTo>
                <a:lnTo>
                  <a:pt x="392906" y="0"/>
                </a:lnTo>
                <a:lnTo>
                  <a:pt x="410766" y="0"/>
                </a:lnTo>
                <a:lnTo>
                  <a:pt x="428625" y="0"/>
                </a:lnTo>
                <a:lnTo>
                  <a:pt x="437555" y="8930"/>
                </a:lnTo>
                <a:lnTo>
                  <a:pt x="455414" y="8930"/>
                </a:lnTo>
                <a:lnTo>
                  <a:pt x="473273" y="8930"/>
                </a:lnTo>
                <a:lnTo>
                  <a:pt x="491133" y="8930"/>
                </a:lnTo>
                <a:lnTo>
                  <a:pt x="508992" y="8930"/>
                </a:lnTo>
                <a:lnTo>
                  <a:pt x="517922" y="8930"/>
                </a:lnTo>
                <a:lnTo>
                  <a:pt x="535781" y="17860"/>
                </a:lnTo>
                <a:lnTo>
                  <a:pt x="553641" y="17860"/>
                </a:lnTo>
                <a:lnTo>
                  <a:pt x="571500" y="17860"/>
                </a:lnTo>
                <a:lnTo>
                  <a:pt x="589359" y="17860"/>
                </a:lnTo>
                <a:lnTo>
                  <a:pt x="607219" y="26790"/>
                </a:lnTo>
                <a:lnTo>
                  <a:pt x="625078" y="26790"/>
                </a:lnTo>
                <a:lnTo>
                  <a:pt x="642937" y="26790"/>
                </a:lnTo>
                <a:lnTo>
                  <a:pt x="660797" y="26790"/>
                </a:lnTo>
                <a:lnTo>
                  <a:pt x="678656" y="35719"/>
                </a:lnTo>
                <a:lnTo>
                  <a:pt x="696516" y="35719"/>
                </a:lnTo>
                <a:lnTo>
                  <a:pt x="714375" y="35719"/>
                </a:lnTo>
                <a:lnTo>
                  <a:pt x="732234" y="44649"/>
                </a:lnTo>
                <a:lnTo>
                  <a:pt x="759023" y="44649"/>
                </a:lnTo>
                <a:lnTo>
                  <a:pt x="776883" y="44649"/>
                </a:lnTo>
                <a:lnTo>
                  <a:pt x="794742" y="53579"/>
                </a:lnTo>
                <a:lnTo>
                  <a:pt x="812601" y="53579"/>
                </a:lnTo>
                <a:lnTo>
                  <a:pt x="839391" y="53579"/>
                </a:lnTo>
                <a:lnTo>
                  <a:pt x="857250" y="62508"/>
                </a:lnTo>
                <a:lnTo>
                  <a:pt x="875109" y="62508"/>
                </a:lnTo>
                <a:lnTo>
                  <a:pt x="901898" y="62508"/>
                </a:lnTo>
                <a:lnTo>
                  <a:pt x="919758" y="62508"/>
                </a:lnTo>
                <a:lnTo>
                  <a:pt x="946547" y="62508"/>
                </a:lnTo>
                <a:lnTo>
                  <a:pt x="964406" y="71438"/>
                </a:lnTo>
                <a:lnTo>
                  <a:pt x="982266" y="71438"/>
                </a:lnTo>
                <a:lnTo>
                  <a:pt x="1009055" y="71438"/>
                </a:lnTo>
                <a:lnTo>
                  <a:pt x="1035844" y="71438"/>
                </a:lnTo>
                <a:lnTo>
                  <a:pt x="1053703" y="71438"/>
                </a:lnTo>
                <a:lnTo>
                  <a:pt x="1080492" y="71438"/>
                </a:lnTo>
                <a:lnTo>
                  <a:pt x="1107281" y="80368"/>
                </a:lnTo>
                <a:lnTo>
                  <a:pt x="1125141" y="80368"/>
                </a:lnTo>
                <a:lnTo>
                  <a:pt x="1151930" y="80368"/>
                </a:lnTo>
                <a:lnTo>
                  <a:pt x="1178719" y="80368"/>
                </a:lnTo>
                <a:lnTo>
                  <a:pt x="1205508" y="80368"/>
                </a:lnTo>
                <a:lnTo>
                  <a:pt x="1232297" y="80368"/>
                </a:lnTo>
                <a:lnTo>
                  <a:pt x="1250156" y="80368"/>
                </a:lnTo>
                <a:lnTo>
                  <a:pt x="1276945" y="80368"/>
                </a:lnTo>
                <a:lnTo>
                  <a:pt x="1303734" y="80368"/>
                </a:lnTo>
                <a:lnTo>
                  <a:pt x="1330523" y="80368"/>
                </a:lnTo>
                <a:lnTo>
                  <a:pt x="1357312" y="80368"/>
                </a:lnTo>
                <a:lnTo>
                  <a:pt x="1384101" y="80368"/>
                </a:lnTo>
                <a:lnTo>
                  <a:pt x="1410891" y="80368"/>
                </a:lnTo>
                <a:lnTo>
                  <a:pt x="1437680" y="80368"/>
                </a:lnTo>
                <a:lnTo>
                  <a:pt x="1455539" y="80368"/>
                </a:lnTo>
                <a:lnTo>
                  <a:pt x="1482328" y="80368"/>
                </a:lnTo>
                <a:lnTo>
                  <a:pt x="1509117" y="80368"/>
                </a:lnTo>
                <a:lnTo>
                  <a:pt x="1535906" y="80368"/>
                </a:lnTo>
                <a:lnTo>
                  <a:pt x="1562695" y="80368"/>
                </a:lnTo>
                <a:lnTo>
                  <a:pt x="1580555" y="80368"/>
                </a:lnTo>
                <a:lnTo>
                  <a:pt x="1607344" y="80368"/>
                </a:lnTo>
                <a:lnTo>
                  <a:pt x="1634133" y="80368"/>
                </a:lnTo>
                <a:lnTo>
                  <a:pt x="1660922" y="80368"/>
                </a:lnTo>
                <a:lnTo>
                  <a:pt x="1687711" y="80368"/>
                </a:lnTo>
                <a:lnTo>
                  <a:pt x="1714500" y="80368"/>
                </a:lnTo>
                <a:lnTo>
                  <a:pt x="1732359" y="89297"/>
                </a:lnTo>
                <a:lnTo>
                  <a:pt x="1759148" y="89297"/>
                </a:lnTo>
                <a:lnTo>
                  <a:pt x="1785937" y="89297"/>
                </a:lnTo>
                <a:lnTo>
                  <a:pt x="1812726" y="89297"/>
                </a:lnTo>
                <a:lnTo>
                  <a:pt x="1839516" y="89297"/>
                </a:lnTo>
                <a:lnTo>
                  <a:pt x="1866305" y="89297"/>
                </a:lnTo>
                <a:lnTo>
                  <a:pt x="1893094" y="98227"/>
                </a:lnTo>
                <a:lnTo>
                  <a:pt x="1919883" y="98227"/>
                </a:lnTo>
                <a:lnTo>
                  <a:pt x="1955601" y="98227"/>
                </a:lnTo>
                <a:lnTo>
                  <a:pt x="1982391" y="98227"/>
                </a:lnTo>
                <a:lnTo>
                  <a:pt x="2009180" y="98227"/>
                </a:lnTo>
                <a:lnTo>
                  <a:pt x="2035969" y="98227"/>
                </a:lnTo>
                <a:lnTo>
                  <a:pt x="2062758" y="98227"/>
                </a:lnTo>
                <a:lnTo>
                  <a:pt x="2089547" y="98227"/>
                </a:lnTo>
                <a:lnTo>
                  <a:pt x="2125266" y="98227"/>
                </a:lnTo>
                <a:lnTo>
                  <a:pt x="2152055" y="98227"/>
                </a:lnTo>
                <a:lnTo>
                  <a:pt x="2187773" y="98227"/>
                </a:lnTo>
                <a:lnTo>
                  <a:pt x="2214562" y="98227"/>
                </a:lnTo>
                <a:lnTo>
                  <a:pt x="2250281" y="98227"/>
                </a:lnTo>
                <a:lnTo>
                  <a:pt x="2286000" y="98227"/>
                </a:lnTo>
                <a:lnTo>
                  <a:pt x="2312789" y="98227"/>
                </a:lnTo>
                <a:lnTo>
                  <a:pt x="2348508" y="98227"/>
                </a:lnTo>
                <a:lnTo>
                  <a:pt x="2375297" y="98227"/>
                </a:lnTo>
                <a:lnTo>
                  <a:pt x="2411016" y="98227"/>
                </a:lnTo>
                <a:lnTo>
                  <a:pt x="2446734" y="98227"/>
                </a:lnTo>
                <a:lnTo>
                  <a:pt x="2473523" y="89297"/>
                </a:lnTo>
                <a:lnTo>
                  <a:pt x="2509242" y="89297"/>
                </a:lnTo>
                <a:lnTo>
                  <a:pt x="2544961" y="89297"/>
                </a:lnTo>
                <a:lnTo>
                  <a:pt x="2580680" y="89297"/>
                </a:lnTo>
                <a:lnTo>
                  <a:pt x="2607469" y="89297"/>
                </a:lnTo>
                <a:lnTo>
                  <a:pt x="2643187" y="89297"/>
                </a:lnTo>
                <a:lnTo>
                  <a:pt x="2678906" y="80368"/>
                </a:lnTo>
                <a:lnTo>
                  <a:pt x="2714625" y="80368"/>
                </a:lnTo>
                <a:lnTo>
                  <a:pt x="2741414" y="80368"/>
                </a:lnTo>
                <a:lnTo>
                  <a:pt x="2777133" y="80368"/>
                </a:lnTo>
                <a:lnTo>
                  <a:pt x="2812851" y="80368"/>
                </a:lnTo>
                <a:lnTo>
                  <a:pt x="2848570" y="71438"/>
                </a:lnTo>
                <a:lnTo>
                  <a:pt x="2875359" y="71438"/>
                </a:lnTo>
                <a:lnTo>
                  <a:pt x="2902148" y="71438"/>
                </a:lnTo>
                <a:lnTo>
                  <a:pt x="2937867" y="71438"/>
                </a:lnTo>
                <a:lnTo>
                  <a:pt x="2964656" y="71438"/>
                </a:lnTo>
                <a:lnTo>
                  <a:pt x="2991445" y="71438"/>
                </a:lnTo>
                <a:lnTo>
                  <a:pt x="3009305" y="71438"/>
                </a:lnTo>
                <a:lnTo>
                  <a:pt x="3036094" y="71438"/>
                </a:lnTo>
                <a:lnTo>
                  <a:pt x="3053953" y="71438"/>
                </a:lnTo>
                <a:lnTo>
                  <a:pt x="3071812" y="71438"/>
                </a:lnTo>
                <a:lnTo>
                  <a:pt x="3089672" y="71438"/>
                </a:lnTo>
                <a:lnTo>
                  <a:pt x="3098601" y="71438"/>
                </a:lnTo>
                <a:lnTo>
                  <a:pt x="3107531" y="71438"/>
                </a:lnTo>
                <a:lnTo>
                  <a:pt x="3116461" y="71438"/>
                </a:lnTo>
                <a:lnTo>
                  <a:pt x="3116461" y="71438"/>
                </a:lnTo>
                <a:lnTo>
                  <a:pt x="3125391" y="62508"/>
                </a:lnTo>
                <a:lnTo>
                  <a:pt x="3125391" y="62508"/>
                </a:lnTo>
                <a:lnTo>
                  <a:pt x="3125391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077641" y="5866805"/>
            <a:ext cx="1214438" cy="53579"/>
          </a:xfrm>
          <a:custGeom>
            <a:avLst/>
            <a:gdLst/>
            <a:ahLst/>
            <a:cxnLst/>
            <a:rect l="0" t="0" r="0" b="0"/>
            <a:pathLst>
              <a:path w="1214438" h="5357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35718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7" y="53578"/>
                </a:lnTo>
                <a:lnTo>
                  <a:pt x="80367" y="53578"/>
                </a:lnTo>
                <a:lnTo>
                  <a:pt x="89297" y="53578"/>
                </a:lnTo>
                <a:lnTo>
                  <a:pt x="98226" y="53578"/>
                </a:lnTo>
                <a:lnTo>
                  <a:pt x="107156" y="53578"/>
                </a:lnTo>
                <a:lnTo>
                  <a:pt x="116086" y="53578"/>
                </a:lnTo>
                <a:lnTo>
                  <a:pt x="125015" y="53578"/>
                </a:lnTo>
                <a:lnTo>
                  <a:pt x="142875" y="53578"/>
                </a:lnTo>
                <a:lnTo>
                  <a:pt x="160734" y="44648"/>
                </a:lnTo>
                <a:lnTo>
                  <a:pt x="169664" y="44648"/>
                </a:lnTo>
                <a:lnTo>
                  <a:pt x="187523" y="35719"/>
                </a:lnTo>
                <a:lnTo>
                  <a:pt x="205383" y="35719"/>
                </a:lnTo>
                <a:lnTo>
                  <a:pt x="223242" y="35719"/>
                </a:lnTo>
                <a:lnTo>
                  <a:pt x="241101" y="26789"/>
                </a:lnTo>
                <a:lnTo>
                  <a:pt x="258961" y="26789"/>
                </a:lnTo>
                <a:lnTo>
                  <a:pt x="276820" y="26789"/>
                </a:lnTo>
                <a:lnTo>
                  <a:pt x="294679" y="17859"/>
                </a:lnTo>
                <a:lnTo>
                  <a:pt x="312539" y="17859"/>
                </a:lnTo>
                <a:lnTo>
                  <a:pt x="330398" y="17859"/>
                </a:lnTo>
                <a:lnTo>
                  <a:pt x="357187" y="8930"/>
                </a:lnTo>
                <a:lnTo>
                  <a:pt x="375047" y="8930"/>
                </a:lnTo>
                <a:lnTo>
                  <a:pt x="401836" y="8930"/>
                </a:lnTo>
                <a:lnTo>
                  <a:pt x="419695" y="8930"/>
                </a:lnTo>
                <a:lnTo>
                  <a:pt x="446484" y="0"/>
                </a:lnTo>
                <a:lnTo>
                  <a:pt x="473273" y="0"/>
                </a:lnTo>
                <a:lnTo>
                  <a:pt x="491133" y="0"/>
                </a:lnTo>
                <a:lnTo>
                  <a:pt x="517922" y="0"/>
                </a:lnTo>
                <a:lnTo>
                  <a:pt x="544711" y="0"/>
                </a:lnTo>
                <a:lnTo>
                  <a:pt x="571500" y="0"/>
                </a:lnTo>
                <a:lnTo>
                  <a:pt x="598289" y="0"/>
                </a:lnTo>
                <a:lnTo>
                  <a:pt x="625078" y="0"/>
                </a:lnTo>
                <a:lnTo>
                  <a:pt x="651867" y="0"/>
                </a:lnTo>
                <a:lnTo>
                  <a:pt x="678656" y="0"/>
                </a:lnTo>
                <a:lnTo>
                  <a:pt x="714375" y="8930"/>
                </a:lnTo>
                <a:lnTo>
                  <a:pt x="741164" y="8930"/>
                </a:lnTo>
                <a:lnTo>
                  <a:pt x="767953" y="8930"/>
                </a:lnTo>
                <a:lnTo>
                  <a:pt x="794742" y="8930"/>
                </a:lnTo>
                <a:lnTo>
                  <a:pt x="821531" y="8930"/>
                </a:lnTo>
                <a:lnTo>
                  <a:pt x="848320" y="8930"/>
                </a:lnTo>
                <a:lnTo>
                  <a:pt x="875109" y="8930"/>
                </a:lnTo>
                <a:lnTo>
                  <a:pt x="901898" y="17859"/>
                </a:lnTo>
                <a:lnTo>
                  <a:pt x="928687" y="17859"/>
                </a:lnTo>
                <a:lnTo>
                  <a:pt x="955476" y="17859"/>
                </a:lnTo>
                <a:lnTo>
                  <a:pt x="982265" y="8930"/>
                </a:lnTo>
                <a:lnTo>
                  <a:pt x="1009054" y="8930"/>
                </a:lnTo>
                <a:lnTo>
                  <a:pt x="1035843" y="8930"/>
                </a:lnTo>
                <a:lnTo>
                  <a:pt x="1053703" y="8930"/>
                </a:lnTo>
                <a:lnTo>
                  <a:pt x="1080492" y="8930"/>
                </a:lnTo>
                <a:lnTo>
                  <a:pt x="1098351" y="8930"/>
                </a:lnTo>
                <a:lnTo>
                  <a:pt x="1116211" y="8930"/>
                </a:lnTo>
                <a:lnTo>
                  <a:pt x="1134070" y="8930"/>
                </a:lnTo>
                <a:lnTo>
                  <a:pt x="1151929" y="8930"/>
                </a:lnTo>
                <a:lnTo>
                  <a:pt x="1169789" y="8930"/>
                </a:lnTo>
                <a:lnTo>
                  <a:pt x="1178718" y="8930"/>
                </a:lnTo>
                <a:lnTo>
                  <a:pt x="1187648" y="8930"/>
                </a:lnTo>
                <a:lnTo>
                  <a:pt x="1196578" y="8930"/>
                </a:lnTo>
                <a:lnTo>
                  <a:pt x="1205507" y="17859"/>
                </a:lnTo>
                <a:lnTo>
                  <a:pt x="1214437" y="17859"/>
                </a:lnTo>
                <a:lnTo>
                  <a:pt x="1214437" y="17859"/>
                </a:lnTo>
                <a:lnTo>
                  <a:pt x="1214437" y="17859"/>
                </a:lnTo>
                <a:lnTo>
                  <a:pt x="1214437" y="17859"/>
                </a:lnTo>
                <a:lnTo>
                  <a:pt x="1214437" y="17859"/>
                </a:lnTo>
                <a:lnTo>
                  <a:pt x="1214437" y="17859"/>
                </a:lnTo>
                <a:lnTo>
                  <a:pt x="1214437" y="26789"/>
                </a:lnTo>
                <a:lnTo>
                  <a:pt x="1214437" y="26789"/>
                </a:lnTo>
                <a:lnTo>
                  <a:pt x="121443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265539" y="4768453"/>
            <a:ext cx="258962" cy="196454"/>
          </a:xfrm>
          <a:custGeom>
            <a:avLst/>
            <a:gdLst/>
            <a:ahLst/>
            <a:cxnLst/>
            <a:rect l="0" t="0" r="0" b="0"/>
            <a:pathLst>
              <a:path w="258962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35718"/>
                </a:lnTo>
                <a:lnTo>
                  <a:pt x="80367" y="44648"/>
                </a:lnTo>
                <a:lnTo>
                  <a:pt x="89297" y="44648"/>
                </a:lnTo>
                <a:lnTo>
                  <a:pt x="107156" y="53578"/>
                </a:lnTo>
                <a:lnTo>
                  <a:pt x="125016" y="62508"/>
                </a:lnTo>
                <a:lnTo>
                  <a:pt x="133945" y="71437"/>
                </a:lnTo>
                <a:lnTo>
                  <a:pt x="151805" y="80367"/>
                </a:lnTo>
                <a:lnTo>
                  <a:pt x="160734" y="98226"/>
                </a:lnTo>
                <a:lnTo>
                  <a:pt x="169664" y="107156"/>
                </a:lnTo>
                <a:lnTo>
                  <a:pt x="178594" y="125016"/>
                </a:lnTo>
                <a:lnTo>
                  <a:pt x="196453" y="133945"/>
                </a:lnTo>
                <a:lnTo>
                  <a:pt x="205383" y="151805"/>
                </a:lnTo>
                <a:lnTo>
                  <a:pt x="214313" y="160735"/>
                </a:lnTo>
                <a:lnTo>
                  <a:pt x="223242" y="169664"/>
                </a:lnTo>
                <a:lnTo>
                  <a:pt x="232172" y="178594"/>
                </a:lnTo>
                <a:lnTo>
                  <a:pt x="241102" y="187524"/>
                </a:lnTo>
                <a:lnTo>
                  <a:pt x="250031" y="187524"/>
                </a:lnTo>
                <a:lnTo>
                  <a:pt x="258961" y="196453"/>
                </a:lnTo>
                <a:lnTo>
                  <a:pt x="258961" y="196453"/>
                </a:lnTo>
                <a:lnTo>
                  <a:pt x="258961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256609" y="4625578"/>
            <a:ext cx="223244" cy="446486"/>
          </a:xfrm>
          <a:custGeom>
            <a:avLst/>
            <a:gdLst/>
            <a:ahLst/>
            <a:cxnLst/>
            <a:rect l="0" t="0" r="0" b="0"/>
            <a:pathLst>
              <a:path w="223244" h="446486">
                <a:moveTo>
                  <a:pt x="223243" y="0"/>
                </a:moveTo>
                <a:lnTo>
                  <a:pt x="214313" y="0"/>
                </a:lnTo>
                <a:lnTo>
                  <a:pt x="214313" y="0"/>
                </a:lnTo>
                <a:lnTo>
                  <a:pt x="205383" y="0"/>
                </a:lnTo>
                <a:lnTo>
                  <a:pt x="205383" y="8929"/>
                </a:lnTo>
                <a:lnTo>
                  <a:pt x="205383" y="8929"/>
                </a:lnTo>
                <a:lnTo>
                  <a:pt x="196454" y="17859"/>
                </a:lnTo>
                <a:lnTo>
                  <a:pt x="187524" y="35718"/>
                </a:lnTo>
                <a:lnTo>
                  <a:pt x="178594" y="44648"/>
                </a:lnTo>
                <a:lnTo>
                  <a:pt x="169664" y="62508"/>
                </a:lnTo>
                <a:lnTo>
                  <a:pt x="169664" y="80367"/>
                </a:lnTo>
                <a:lnTo>
                  <a:pt x="160735" y="98226"/>
                </a:lnTo>
                <a:lnTo>
                  <a:pt x="151805" y="125015"/>
                </a:lnTo>
                <a:lnTo>
                  <a:pt x="142875" y="142875"/>
                </a:lnTo>
                <a:lnTo>
                  <a:pt x="133946" y="169664"/>
                </a:lnTo>
                <a:lnTo>
                  <a:pt x="125016" y="196453"/>
                </a:lnTo>
                <a:lnTo>
                  <a:pt x="116086" y="223242"/>
                </a:lnTo>
                <a:lnTo>
                  <a:pt x="98227" y="250031"/>
                </a:lnTo>
                <a:lnTo>
                  <a:pt x="89297" y="276820"/>
                </a:lnTo>
                <a:lnTo>
                  <a:pt x="71438" y="294680"/>
                </a:lnTo>
                <a:lnTo>
                  <a:pt x="62508" y="312539"/>
                </a:lnTo>
                <a:lnTo>
                  <a:pt x="53579" y="330399"/>
                </a:lnTo>
                <a:lnTo>
                  <a:pt x="44649" y="339328"/>
                </a:lnTo>
                <a:lnTo>
                  <a:pt x="44649" y="357188"/>
                </a:lnTo>
                <a:lnTo>
                  <a:pt x="35719" y="366117"/>
                </a:lnTo>
                <a:lnTo>
                  <a:pt x="26789" y="383977"/>
                </a:lnTo>
                <a:lnTo>
                  <a:pt x="26789" y="392906"/>
                </a:lnTo>
                <a:lnTo>
                  <a:pt x="17860" y="401836"/>
                </a:lnTo>
                <a:lnTo>
                  <a:pt x="8930" y="419695"/>
                </a:lnTo>
                <a:lnTo>
                  <a:pt x="8930" y="428625"/>
                </a:lnTo>
                <a:lnTo>
                  <a:pt x="0" y="437555"/>
                </a:lnTo>
                <a:lnTo>
                  <a:pt x="0" y="437555"/>
                </a:lnTo>
                <a:lnTo>
                  <a:pt x="0" y="446485"/>
                </a:lnTo>
                <a:lnTo>
                  <a:pt x="0" y="446485"/>
                </a:lnTo>
                <a:lnTo>
                  <a:pt x="0" y="4464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292329" y="4634508"/>
            <a:ext cx="116087" cy="366119"/>
          </a:xfrm>
          <a:custGeom>
            <a:avLst/>
            <a:gdLst/>
            <a:ahLst/>
            <a:cxnLst/>
            <a:rect l="0" t="0" r="0" b="0"/>
            <a:pathLst>
              <a:path w="116087" h="36611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17860" y="178594"/>
                </a:lnTo>
                <a:lnTo>
                  <a:pt x="17860" y="196454"/>
                </a:lnTo>
                <a:lnTo>
                  <a:pt x="26789" y="214313"/>
                </a:lnTo>
                <a:lnTo>
                  <a:pt x="35719" y="241102"/>
                </a:lnTo>
                <a:lnTo>
                  <a:pt x="44649" y="258962"/>
                </a:lnTo>
                <a:lnTo>
                  <a:pt x="53578" y="276821"/>
                </a:lnTo>
                <a:lnTo>
                  <a:pt x="53578" y="285751"/>
                </a:lnTo>
                <a:lnTo>
                  <a:pt x="71438" y="303610"/>
                </a:lnTo>
                <a:lnTo>
                  <a:pt x="71438" y="312540"/>
                </a:lnTo>
                <a:lnTo>
                  <a:pt x="80367" y="321470"/>
                </a:lnTo>
                <a:lnTo>
                  <a:pt x="89297" y="330399"/>
                </a:lnTo>
                <a:lnTo>
                  <a:pt x="98227" y="339329"/>
                </a:lnTo>
                <a:lnTo>
                  <a:pt x="107156" y="348259"/>
                </a:lnTo>
                <a:lnTo>
                  <a:pt x="107156" y="357188"/>
                </a:lnTo>
                <a:lnTo>
                  <a:pt x="116086" y="357188"/>
                </a:lnTo>
                <a:lnTo>
                  <a:pt x="116086" y="366118"/>
                </a:lnTo>
                <a:lnTo>
                  <a:pt x="116086" y="366118"/>
                </a:lnTo>
                <a:lnTo>
                  <a:pt x="116086" y="366118"/>
                </a:lnTo>
                <a:lnTo>
                  <a:pt x="116086" y="3661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229821" y="4679156"/>
            <a:ext cx="357189" cy="205384"/>
          </a:xfrm>
          <a:custGeom>
            <a:avLst/>
            <a:gdLst/>
            <a:ahLst/>
            <a:cxnLst/>
            <a:rect l="0" t="0" r="0" b="0"/>
            <a:pathLst>
              <a:path w="357189" h="205384">
                <a:moveTo>
                  <a:pt x="0" y="205383"/>
                </a:moveTo>
                <a:lnTo>
                  <a:pt x="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8930" y="187523"/>
                </a:lnTo>
                <a:lnTo>
                  <a:pt x="17860" y="187523"/>
                </a:lnTo>
                <a:lnTo>
                  <a:pt x="35719" y="178594"/>
                </a:lnTo>
                <a:lnTo>
                  <a:pt x="44649" y="160734"/>
                </a:lnTo>
                <a:lnTo>
                  <a:pt x="62508" y="151805"/>
                </a:lnTo>
                <a:lnTo>
                  <a:pt x="80368" y="133945"/>
                </a:lnTo>
                <a:lnTo>
                  <a:pt x="98227" y="116086"/>
                </a:lnTo>
                <a:lnTo>
                  <a:pt x="116086" y="98226"/>
                </a:lnTo>
                <a:lnTo>
                  <a:pt x="133946" y="89297"/>
                </a:lnTo>
                <a:lnTo>
                  <a:pt x="151805" y="71437"/>
                </a:lnTo>
                <a:lnTo>
                  <a:pt x="169664" y="62508"/>
                </a:lnTo>
                <a:lnTo>
                  <a:pt x="196453" y="44648"/>
                </a:lnTo>
                <a:lnTo>
                  <a:pt x="214313" y="35719"/>
                </a:lnTo>
                <a:lnTo>
                  <a:pt x="232172" y="26789"/>
                </a:lnTo>
                <a:lnTo>
                  <a:pt x="241102" y="26789"/>
                </a:lnTo>
                <a:lnTo>
                  <a:pt x="258961" y="17859"/>
                </a:lnTo>
                <a:lnTo>
                  <a:pt x="276821" y="8930"/>
                </a:lnTo>
                <a:lnTo>
                  <a:pt x="285750" y="8930"/>
                </a:lnTo>
                <a:lnTo>
                  <a:pt x="303610" y="8930"/>
                </a:lnTo>
                <a:lnTo>
                  <a:pt x="312539" y="0"/>
                </a:lnTo>
                <a:lnTo>
                  <a:pt x="330399" y="0"/>
                </a:lnTo>
                <a:lnTo>
                  <a:pt x="339328" y="0"/>
                </a:lnTo>
                <a:lnTo>
                  <a:pt x="34825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76200"/>
            <a:ext cx="8991600" cy="4572000"/>
          </a:xfrm>
        </p:spPr>
        <p:txBody>
          <a:bodyPr anchor="t">
            <a:normAutofit fontScale="90000"/>
          </a:bodyPr>
          <a:lstStyle/>
          <a:p>
            <a:b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 Work</a:t>
            </a:r>
            <a:br>
              <a:rPr lang="en-US" sz="2400" dirty="0"/>
            </a:br>
            <a:br>
              <a:rPr lang="en-US" sz="2400" dirty="0"/>
            </a:br>
            <a:r>
              <a:rPr lang="en-US" sz="6000" dirty="0">
                <a:latin typeface="Arabic Typesetting" panose="020B0604020202020204" pitchFamily="66" charset="-78"/>
                <a:cs typeface="Arabic Typesetting" panose="020B0604020202020204" pitchFamily="66" charset="-78"/>
              </a:rPr>
              <a:t>Why are all countries’ economies mixed? Why can’t a country be completely market or command?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20B0604020202020204" pitchFamily="66" charset="-78"/>
              <a:cs typeface="Arabic Typesetting" panose="020B06040202020202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9789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6313" y="4406900"/>
            <a:ext cx="7888287" cy="22225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SS7E5 The student will analyze different economic systems.</a:t>
            </a:r>
            <a:b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A) Compare and contrast the economic systems of Israel, </a:t>
            </a:r>
            <a:r>
              <a:rPr lang="en-US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Saudi Arabia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Turkey.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0" y="2819401"/>
            <a:ext cx="7772400" cy="150018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Saudi Arabia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1" y="1371600"/>
            <a:ext cx="462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http://www.bbc.co.uk/news/18562596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015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Background Info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CIA </a:t>
            </a:r>
            <a:r>
              <a:rPr lang="en-US" dirty="0" err="1"/>
              <a:t>Factbook</a:t>
            </a:r>
            <a:r>
              <a:rPr lang="en-US" dirty="0"/>
              <a:t> Information on Turkey’s economy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www.youtube.com/watch?v=9cgNRIvJnOs</a:t>
            </a:r>
            <a:endParaRPr lang="en-US" dirty="0"/>
          </a:p>
        </p:txBody>
      </p:sp>
      <p:pic>
        <p:nvPicPr>
          <p:cNvPr id="5" name="Picture 4" descr="http://upload.wikimedia.org/wikipedia/commons/a/ae/Cruise_ship_and_Seabus_in_Istanbu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47244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677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Main Source of Income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Industry </a:t>
            </a:r>
            <a:r>
              <a:rPr lang="en-US" b="1" dirty="0"/>
              <a:t>(46%)</a:t>
            </a:r>
          </a:p>
          <a:p>
            <a:pPr marL="0" indent="0">
              <a:buNone/>
            </a:pPr>
            <a:r>
              <a:rPr lang="en-US" b="1" dirty="0"/>
              <a:t>     - Tourism growing 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  <a:r>
              <a:rPr lang="en-US" b="1" dirty="0"/>
              <a:t> (30%)</a:t>
            </a:r>
          </a:p>
          <a:p>
            <a:pPr marL="0" indent="0">
              <a:buNone/>
            </a:pPr>
            <a:r>
              <a:rPr lang="en-US" b="1" dirty="0"/>
              <a:t>      - Crops and livestock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n-US" b="1" dirty="0"/>
              <a:t> (24%)</a:t>
            </a:r>
          </a:p>
          <a:p>
            <a:pPr marL="0" indent="0">
              <a:buNone/>
            </a:pPr>
            <a:r>
              <a:rPr lang="en-US" b="1" dirty="0"/>
              <a:t>      - Manufacturing </a:t>
            </a:r>
          </a:p>
        </p:txBody>
      </p:sp>
      <p:pic>
        <p:nvPicPr>
          <p:cNvPr id="6" name="Content Placeholder 5" descr="http://cdncms.todayszaman.com/todayszaman/2012/02/15/unemployment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2209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turkishairlines.com/images/skylife/11-2006/205/17_205dv776007_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1"/>
            <a:ext cx="19812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en.cumhuriyet.com/medya.php?mn=5097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22860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static.euronews.com/images_old/10/W300px_img500X280turkey-industry-economy-0802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95300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6069212" y="1366243"/>
            <a:ext cx="4045149" cy="1375173"/>
          </a:xfrm>
          <a:custGeom>
            <a:avLst/>
            <a:gdLst/>
            <a:ahLst/>
            <a:cxnLst/>
            <a:rect l="0" t="0" r="0" b="0"/>
            <a:pathLst>
              <a:path w="4045149" h="1375173">
                <a:moveTo>
                  <a:pt x="3589734" y="258961"/>
                </a:moveTo>
                <a:lnTo>
                  <a:pt x="3589734" y="258961"/>
                </a:lnTo>
                <a:lnTo>
                  <a:pt x="3589734" y="250031"/>
                </a:lnTo>
                <a:lnTo>
                  <a:pt x="3589734" y="241102"/>
                </a:lnTo>
                <a:lnTo>
                  <a:pt x="3580805" y="232172"/>
                </a:lnTo>
                <a:lnTo>
                  <a:pt x="3562945" y="223242"/>
                </a:lnTo>
                <a:lnTo>
                  <a:pt x="3554016" y="214312"/>
                </a:lnTo>
                <a:lnTo>
                  <a:pt x="3536156" y="196453"/>
                </a:lnTo>
                <a:lnTo>
                  <a:pt x="3518297" y="187523"/>
                </a:lnTo>
                <a:lnTo>
                  <a:pt x="3500437" y="178594"/>
                </a:lnTo>
                <a:lnTo>
                  <a:pt x="3473648" y="169664"/>
                </a:lnTo>
                <a:lnTo>
                  <a:pt x="3446859" y="160734"/>
                </a:lnTo>
                <a:lnTo>
                  <a:pt x="3420070" y="151805"/>
                </a:lnTo>
                <a:lnTo>
                  <a:pt x="3393281" y="142875"/>
                </a:lnTo>
                <a:lnTo>
                  <a:pt x="3366492" y="133945"/>
                </a:lnTo>
                <a:lnTo>
                  <a:pt x="3330773" y="125016"/>
                </a:lnTo>
                <a:lnTo>
                  <a:pt x="3295055" y="125016"/>
                </a:lnTo>
                <a:lnTo>
                  <a:pt x="3268266" y="116086"/>
                </a:lnTo>
                <a:lnTo>
                  <a:pt x="3232547" y="116086"/>
                </a:lnTo>
                <a:lnTo>
                  <a:pt x="3187898" y="107156"/>
                </a:lnTo>
                <a:lnTo>
                  <a:pt x="3152180" y="107156"/>
                </a:lnTo>
                <a:lnTo>
                  <a:pt x="3116461" y="107156"/>
                </a:lnTo>
                <a:lnTo>
                  <a:pt x="3080742" y="107156"/>
                </a:lnTo>
                <a:lnTo>
                  <a:pt x="3045023" y="107156"/>
                </a:lnTo>
                <a:lnTo>
                  <a:pt x="3009305" y="107156"/>
                </a:lnTo>
                <a:lnTo>
                  <a:pt x="2964656" y="107156"/>
                </a:lnTo>
                <a:lnTo>
                  <a:pt x="2928937" y="98227"/>
                </a:lnTo>
                <a:lnTo>
                  <a:pt x="2884289" y="98227"/>
                </a:lnTo>
                <a:lnTo>
                  <a:pt x="2839641" y="98227"/>
                </a:lnTo>
                <a:lnTo>
                  <a:pt x="2794992" y="89297"/>
                </a:lnTo>
                <a:lnTo>
                  <a:pt x="2759273" y="80367"/>
                </a:lnTo>
                <a:lnTo>
                  <a:pt x="2714625" y="80367"/>
                </a:lnTo>
                <a:lnTo>
                  <a:pt x="2669977" y="71437"/>
                </a:lnTo>
                <a:lnTo>
                  <a:pt x="2625328" y="71437"/>
                </a:lnTo>
                <a:lnTo>
                  <a:pt x="2580680" y="62508"/>
                </a:lnTo>
                <a:lnTo>
                  <a:pt x="2536031" y="62508"/>
                </a:lnTo>
                <a:lnTo>
                  <a:pt x="2491383" y="53578"/>
                </a:lnTo>
                <a:lnTo>
                  <a:pt x="2446734" y="53578"/>
                </a:lnTo>
                <a:lnTo>
                  <a:pt x="2402086" y="53578"/>
                </a:lnTo>
                <a:lnTo>
                  <a:pt x="2357437" y="44648"/>
                </a:lnTo>
                <a:lnTo>
                  <a:pt x="2312789" y="35719"/>
                </a:lnTo>
                <a:lnTo>
                  <a:pt x="2277070" y="35719"/>
                </a:lnTo>
                <a:lnTo>
                  <a:pt x="2232422" y="35719"/>
                </a:lnTo>
                <a:lnTo>
                  <a:pt x="2187773" y="26789"/>
                </a:lnTo>
                <a:lnTo>
                  <a:pt x="2143125" y="26789"/>
                </a:lnTo>
                <a:lnTo>
                  <a:pt x="2098477" y="17860"/>
                </a:lnTo>
                <a:lnTo>
                  <a:pt x="2062758" y="17860"/>
                </a:lnTo>
                <a:lnTo>
                  <a:pt x="2018109" y="17860"/>
                </a:lnTo>
                <a:lnTo>
                  <a:pt x="1973461" y="8930"/>
                </a:lnTo>
                <a:lnTo>
                  <a:pt x="1937742" y="8930"/>
                </a:lnTo>
                <a:lnTo>
                  <a:pt x="1893094" y="0"/>
                </a:lnTo>
                <a:lnTo>
                  <a:pt x="1848445" y="0"/>
                </a:lnTo>
                <a:lnTo>
                  <a:pt x="1803797" y="0"/>
                </a:lnTo>
                <a:lnTo>
                  <a:pt x="1768078" y="0"/>
                </a:lnTo>
                <a:lnTo>
                  <a:pt x="1723430" y="0"/>
                </a:lnTo>
                <a:lnTo>
                  <a:pt x="1687711" y="0"/>
                </a:lnTo>
                <a:lnTo>
                  <a:pt x="1651992" y="0"/>
                </a:lnTo>
                <a:lnTo>
                  <a:pt x="1616273" y="0"/>
                </a:lnTo>
                <a:lnTo>
                  <a:pt x="1580555" y="0"/>
                </a:lnTo>
                <a:lnTo>
                  <a:pt x="1535906" y="0"/>
                </a:lnTo>
                <a:lnTo>
                  <a:pt x="1500187" y="0"/>
                </a:lnTo>
                <a:lnTo>
                  <a:pt x="1464469" y="0"/>
                </a:lnTo>
                <a:lnTo>
                  <a:pt x="1419820" y="8930"/>
                </a:lnTo>
                <a:lnTo>
                  <a:pt x="1384102" y="8930"/>
                </a:lnTo>
                <a:lnTo>
                  <a:pt x="1339453" y="8930"/>
                </a:lnTo>
                <a:lnTo>
                  <a:pt x="1303734" y="17860"/>
                </a:lnTo>
                <a:lnTo>
                  <a:pt x="1268016" y="17860"/>
                </a:lnTo>
                <a:lnTo>
                  <a:pt x="1232297" y="17860"/>
                </a:lnTo>
                <a:lnTo>
                  <a:pt x="1196578" y="26789"/>
                </a:lnTo>
                <a:lnTo>
                  <a:pt x="1160859" y="26789"/>
                </a:lnTo>
                <a:lnTo>
                  <a:pt x="1134070" y="35719"/>
                </a:lnTo>
                <a:lnTo>
                  <a:pt x="1098352" y="35719"/>
                </a:lnTo>
                <a:lnTo>
                  <a:pt x="1062633" y="35719"/>
                </a:lnTo>
                <a:lnTo>
                  <a:pt x="1026914" y="44648"/>
                </a:lnTo>
                <a:lnTo>
                  <a:pt x="991195" y="53578"/>
                </a:lnTo>
                <a:lnTo>
                  <a:pt x="955477" y="53578"/>
                </a:lnTo>
                <a:lnTo>
                  <a:pt x="928687" y="62508"/>
                </a:lnTo>
                <a:lnTo>
                  <a:pt x="892969" y="62508"/>
                </a:lnTo>
                <a:lnTo>
                  <a:pt x="866180" y="71437"/>
                </a:lnTo>
                <a:lnTo>
                  <a:pt x="839391" y="80367"/>
                </a:lnTo>
                <a:lnTo>
                  <a:pt x="812602" y="89297"/>
                </a:lnTo>
                <a:lnTo>
                  <a:pt x="776883" y="98227"/>
                </a:lnTo>
                <a:lnTo>
                  <a:pt x="750094" y="98227"/>
                </a:lnTo>
                <a:lnTo>
                  <a:pt x="723305" y="107156"/>
                </a:lnTo>
                <a:lnTo>
                  <a:pt x="696516" y="116086"/>
                </a:lnTo>
                <a:lnTo>
                  <a:pt x="678656" y="125016"/>
                </a:lnTo>
                <a:lnTo>
                  <a:pt x="651867" y="133945"/>
                </a:lnTo>
                <a:lnTo>
                  <a:pt x="625078" y="133945"/>
                </a:lnTo>
                <a:lnTo>
                  <a:pt x="598289" y="142875"/>
                </a:lnTo>
                <a:lnTo>
                  <a:pt x="580430" y="151805"/>
                </a:lnTo>
                <a:lnTo>
                  <a:pt x="553641" y="160734"/>
                </a:lnTo>
                <a:lnTo>
                  <a:pt x="526852" y="160734"/>
                </a:lnTo>
                <a:lnTo>
                  <a:pt x="508992" y="169664"/>
                </a:lnTo>
                <a:lnTo>
                  <a:pt x="491133" y="178594"/>
                </a:lnTo>
                <a:lnTo>
                  <a:pt x="464344" y="187523"/>
                </a:lnTo>
                <a:lnTo>
                  <a:pt x="446484" y="196453"/>
                </a:lnTo>
                <a:lnTo>
                  <a:pt x="428625" y="205383"/>
                </a:lnTo>
                <a:lnTo>
                  <a:pt x="410766" y="214312"/>
                </a:lnTo>
                <a:lnTo>
                  <a:pt x="383977" y="223242"/>
                </a:lnTo>
                <a:lnTo>
                  <a:pt x="366117" y="232172"/>
                </a:lnTo>
                <a:lnTo>
                  <a:pt x="348258" y="241102"/>
                </a:lnTo>
                <a:lnTo>
                  <a:pt x="330398" y="250031"/>
                </a:lnTo>
                <a:lnTo>
                  <a:pt x="312539" y="258961"/>
                </a:lnTo>
                <a:lnTo>
                  <a:pt x="303609" y="267891"/>
                </a:lnTo>
                <a:lnTo>
                  <a:pt x="285750" y="276820"/>
                </a:lnTo>
                <a:lnTo>
                  <a:pt x="276820" y="285750"/>
                </a:lnTo>
                <a:lnTo>
                  <a:pt x="258961" y="294680"/>
                </a:lnTo>
                <a:lnTo>
                  <a:pt x="241102" y="303609"/>
                </a:lnTo>
                <a:lnTo>
                  <a:pt x="232172" y="312539"/>
                </a:lnTo>
                <a:lnTo>
                  <a:pt x="214312" y="321469"/>
                </a:lnTo>
                <a:lnTo>
                  <a:pt x="205383" y="330398"/>
                </a:lnTo>
                <a:lnTo>
                  <a:pt x="196453" y="339328"/>
                </a:lnTo>
                <a:lnTo>
                  <a:pt x="178594" y="348258"/>
                </a:lnTo>
                <a:lnTo>
                  <a:pt x="169664" y="357187"/>
                </a:lnTo>
                <a:lnTo>
                  <a:pt x="160734" y="375047"/>
                </a:lnTo>
                <a:lnTo>
                  <a:pt x="151805" y="383977"/>
                </a:lnTo>
                <a:lnTo>
                  <a:pt x="142875" y="392906"/>
                </a:lnTo>
                <a:lnTo>
                  <a:pt x="125016" y="401836"/>
                </a:lnTo>
                <a:lnTo>
                  <a:pt x="125016" y="419695"/>
                </a:lnTo>
                <a:lnTo>
                  <a:pt x="116086" y="428625"/>
                </a:lnTo>
                <a:lnTo>
                  <a:pt x="107156" y="437555"/>
                </a:lnTo>
                <a:lnTo>
                  <a:pt x="98227" y="446484"/>
                </a:lnTo>
                <a:lnTo>
                  <a:pt x="89297" y="464344"/>
                </a:lnTo>
                <a:lnTo>
                  <a:pt x="89297" y="473273"/>
                </a:lnTo>
                <a:lnTo>
                  <a:pt x="80367" y="482203"/>
                </a:lnTo>
                <a:lnTo>
                  <a:pt x="80367" y="500062"/>
                </a:lnTo>
                <a:lnTo>
                  <a:pt x="71437" y="508992"/>
                </a:lnTo>
                <a:lnTo>
                  <a:pt x="71437" y="517922"/>
                </a:lnTo>
                <a:lnTo>
                  <a:pt x="62508" y="526852"/>
                </a:lnTo>
                <a:lnTo>
                  <a:pt x="53578" y="544711"/>
                </a:lnTo>
                <a:lnTo>
                  <a:pt x="53578" y="553641"/>
                </a:lnTo>
                <a:lnTo>
                  <a:pt x="44648" y="562570"/>
                </a:lnTo>
                <a:lnTo>
                  <a:pt x="44648" y="571500"/>
                </a:lnTo>
                <a:lnTo>
                  <a:pt x="35719" y="580430"/>
                </a:lnTo>
                <a:lnTo>
                  <a:pt x="35719" y="589359"/>
                </a:lnTo>
                <a:lnTo>
                  <a:pt x="26789" y="598289"/>
                </a:lnTo>
                <a:lnTo>
                  <a:pt x="26789" y="616148"/>
                </a:lnTo>
                <a:lnTo>
                  <a:pt x="26789" y="625078"/>
                </a:lnTo>
                <a:lnTo>
                  <a:pt x="17859" y="651867"/>
                </a:lnTo>
                <a:lnTo>
                  <a:pt x="17859" y="660797"/>
                </a:lnTo>
                <a:lnTo>
                  <a:pt x="17859" y="669727"/>
                </a:lnTo>
                <a:lnTo>
                  <a:pt x="8930" y="687586"/>
                </a:lnTo>
                <a:lnTo>
                  <a:pt x="8930" y="696516"/>
                </a:lnTo>
                <a:lnTo>
                  <a:pt x="8930" y="705445"/>
                </a:lnTo>
                <a:lnTo>
                  <a:pt x="8930" y="714375"/>
                </a:lnTo>
                <a:lnTo>
                  <a:pt x="0" y="732234"/>
                </a:lnTo>
                <a:lnTo>
                  <a:pt x="0" y="741164"/>
                </a:lnTo>
                <a:lnTo>
                  <a:pt x="0" y="750094"/>
                </a:lnTo>
                <a:lnTo>
                  <a:pt x="0" y="767953"/>
                </a:lnTo>
                <a:lnTo>
                  <a:pt x="0" y="776883"/>
                </a:lnTo>
                <a:lnTo>
                  <a:pt x="0" y="785812"/>
                </a:lnTo>
                <a:lnTo>
                  <a:pt x="0" y="803672"/>
                </a:lnTo>
                <a:lnTo>
                  <a:pt x="0" y="812602"/>
                </a:lnTo>
                <a:lnTo>
                  <a:pt x="0" y="830461"/>
                </a:lnTo>
                <a:lnTo>
                  <a:pt x="0" y="839391"/>
                </a:lnTo>
                <a:lnTo>
                  <a:pt x="0" y="857250"/>
                </a:lnTo>
                <a:lnTo>
                  <a:pt x="0" y="866180"/>
                </a:lnTo>
                <a:lnTo>
                  <a:pt x="0" y="884039"/>
                </a:lnTo>
                <a:lnTo>
                  <a:pt x="0" y="892969"/>
                </a:lnTo>
                <a:lnTo>
                  <a:pt x="8930" y="901898"/>
                </a:lnTo>
                <a:lnTo>
                  <a:pt x="8930" y="919758"/>
                </a:lnTo>
                <a:lnTo>
                  <a:pt x="8930" y="928687"/>
                </a:lnTo>
                <a:lnTo>
                  <a:pt x="8930" y="937617"/>
                </a:lnTo>
                <a:lnTo>
                  <a:pt x="8930" y="955477"/>
                </a:lnTo>
                <a:lnTo>
                  <a:pt x="8930" y="964406"/>
                </a:lnTo>
                <a:lnTo>
                  <a:pt x="17859" y="973336"/>
                </a:lnTo>
                <a:lnTo>
                  <a:pt x="17859" y="991195"/>
                </a:lnTo>
                <a:lnTo>
                  <a:pt x="17859" y="1000125"/>
                </a:lnTo>
                <a:lnTo>
                  <a:pt x="26789" y="991195"/>
                </a:lnTo>
                <a:lnTo>
                  <a:pt x="26789" y="1000125"/>
                </a:lnTo>
                <a:lnTo>
                  <a:pt x="26789" y="1009055"/>
                </a:lnTo>
                <a:lnTo>
                  <a:pt x="26789" y="1017984"/>
                </a:lnTo>
                <a:lnTo>
                  <a:pt x="26789" y="1026914"/>
                </a:lnTo>
                <a:lnTo>
                  <a:pt x="26789" y="1035844"/>
                </a:lnTo>
                <a:lnTo>
                  <a:pt x="26789" y="1044773"/>
                </a:lnTo>
                <a:lnTo>
                  <a:pt x="26789" y="1053703"/>
                </a:lnTo>
                <a:lnTo>
                  <a:pt x="26789" y="1062633"/>
                </a:lnTo>
                <a:lnTo>
                  <a:pt x="26789" y="1071562"/>
                </a:lnTo>
                <a:lnTo>
                  <a:pt x="26789" y="1080492"/>
                </a:lnTo>
                <a:lnTo>
                  <a:pt x="35719" y="1089422"/>
                </a:lnTo>
                <a:lnTo>
                  <a:pt x="35719" y="1098352"/>
                </a:lnTo>
                <a:lnTo>
                  <a:pt x="35719" y="1107281"/>
                </a:lnTo>
                <a:lnTo>
                  <a:pt x="35719" y="1116211"/>
                </a:lnTo>
                <a:lnTo>
                  <a:pt x="35719" y="1125141"/>
                </a:lnTo>
                <a:lnTo>
                  <a:pt x="35719" y="1134071"/>
                </a:lnTo>
                <a:lnTo>
                  <a:pt x="35719" y="1134071"/>
                </a:lnTo>
                <a:lnTo>
                  <a:pt x="35719" y="1143000"/>
                </a:lnTo>
                <a:lnTo>
                  <a:pt x="44648" y="1151930"/>
                </a:lnTo>
                <a:lnTo>
                  <a:pt x="35719" y="1151930"/>
                </a:lnTo>
                <a:lnTo>
                  <a:pt x="35719" y="1160860"/>
                </a:lnTo>
                <a:lnTo>
                  <a:pt x="35719" y="1160860"/>
                </a:lnTo>
                <a:lnTo>
                  <a:pt x="44648" y="1169789"/>
                </a:lnTo>
                <a:lnTo>
                  <a:pt x="44648" y="1178719"/>
                </a:lnTo>
                <a:lnTo>
                  <a:pt x="44648" y="1187649"/>
                </a:lnTo>
                <a:lnTo>
                  <a:pt x="53578" y="1187649"/>
                </a:lnTo>
                <a:lnTo>
                  <a:pt x="53578" y="1196578"/>
                </a:lnTo>
                <a:lnTo>
                  <a:pt x="53578" y="1196578"/>
                </a:lnTo>
                <a:lnTo>
                  <a:pt x="62508" y="1205508"/>
                </a:lnTo>
                <a:lnTo>
                  <a:pt x="62508" y="1214438"/>
                </a:lnTo>
                <a:lnTo>
                  <a:pt x="62508" y="1214438"/>
                </a:lnTo>
                <a:lnTo>
                  <a:pt x="71437" y="1223367"/>
                </a:lnTo>
                <a:lnTo>
                  <a:pt x="71437" y="1232297"/>
                </a:lnTo>
                <a:lnTo>
                  <a:pt x="80367" y="1232297"/>
                </a:lnTo>
                <a:lnTo>
                  <a:pt x="80367" y="1241227"/>
                </a:lnTo>
                <a:lnTo>
                  <a:pt x="89297" y="1250156"/>
                </a:lnTo>
                <a:lnTo>
                  <a:pt x="89297" y="1250156"/>
                </a:lnTo>
                <a:lnTo>
                  <a:pt x="98227" y="1259086"/>
                </a:lnTo>
                <a:lnTo>
                  <a:pt x="107156" y="1268016"/>
                </a:lnTo>
                <a:lnTo>
                  <a:pt x="116086" y="1276946"/>
                </a:lnTo>
                <a:lnTo>
                  <a:pt x="116086" y="1276946"/>
                </a:lnTo>
                <a:lnTo>
                  <a:pt x="125016" y="1285875"/>
                </a:lnTo>
                <a:lnTo>
                  <a:pt x="133945" y="1285875"/>
                </a:lnTo>
                <a:lnTo>
                  <a:pt x="142875" y="1294805"/>
                </a:lnTo>
                <a:lnTo>
                  <a:pt x="151805" y="1303735"/>
                </a:lnTo>
                <a:lnTo>
                  <a:pt x="160734" y="1303735"/>
                </a:lnTo>
                <a:lnTo>
                  <a:pt x="169664" y="1312664"/>
                </a:lnTo>
                <a:lnTo>
                  <a:pt x="178594" y="1321594"/>
                </a:lnTo>
                <a:lnTo>
                  <a:pt x="187523" y="1321594"/>
                </a:lnTo>
                <a:lnTo>
                  <a:pt x="205383" y="1330524"/>
                </a:lnTo>
                <a:lnTo>
                  <a:pt x="214312" y="1330524"/>
                </a:lnTo>
                <a:lnTo>
                  <a:pt x="223242" y="1339453"/>
                </a:lnTo>
                <a:lnTo>
                  <a:pt x="241102" y="1339453"/>
                </a:lnTo>
                <a:lnTo>
                  <a:pt x="250031" y="1348383"/>
                </a:lnTo>
                <a:lnTo>
                  <a:pt x="267891" y="1348383"/>
                </a:lnTo>
                <a:lnTo>
                  <a:pt x="285750" y="1357313"/>
                </a:lnTo>
                <a:lnTo>
                  <a:pt x="294680" y="1357313"/>
                </a:lnTo>
                <a:lnTo>
                  <a:pt x="312539" y="1366242"/>
                </a:lnTo>
                <a:lnTo>
                  <a:pt x="321469" y="1366242"/>
                </a:lnTo>
                <a:lnTo>
                  <a:pt x="339328" y="1366242"/>
                </a:lnTo>
                <a:lnTo>
                  <a:pt x="348258" y="1366242"/>
                </a:lnTo>
                <a:lnTo>
                  <a:pt x="366117" y="1366242"/>
                </a:lnTo>
                <a:lnTo>
                  <a:pt x="375047" y="1366242"/>
                </a:lnTo>
                <a:lnTo>
                  <a:pt x="392906" y="1375172"/>
                </a:lnTo>
                <a:lnTo>
                  <a:pt x="401836" y="1366242"/>
                </a:lnTo>
                <a:lnTo>
                  <a:pt x="419695" y="1366242"/>
                </a:lnTo>
                <a:lnTo>
                  <a:pt x="428625" y="1366242"/>
                </a:lnTo>
                <a:lnTo>
                  <a:pt x="446484" y="1366242"/>
                </a:lnTo>
                <a:lnTo>
                  <a:pt x="455414" y="1366242"/>
                </a:lnTo>
                <a:lnTo>
                  <a:pt x="473273" y="1366242"/>
                </a:lnTo>
                <a:lnTo>
                  <a:pt x="482203" y="1357313"/>
                </a:lnTo>
                <a:lnTo>
                  <a:pt x="500062" y="1357313"/>
                </a:lnTo>
                <a:lnTo>
                  <a:pt x="517922" y="1348383"/>
                </a:lnTo>
                <a:lnTo>
                  <a:pt x="526852" y="1348383"/>
                </a:lnTo>
                <a:lnTo>
                  <a:pt x="544711" y="1348383"/>
                </a:lnTo>
                <a:lnTo>
                  <a:pt x="562570" y="1339453"/>
                </a:lnTo>
                <a:lnTo>
                  <a:pt x="580430" y="1339453"/>
                </a:lnTo>
                <a:lnTo>
                  <a:pt x="598289" y="1339453"/>
                </a:lnTo>
                <a:lnTo>
                  <a:pt x="607219" y="1330524"/>
                </a:lnTo>
                <a:lnTo>
                  <a:pt x="625078" y="1330524"/>
                </a:lnTo>
                <a:lnTo>
                  <a:pt x="642937" y="1321594"/>
                </a:lnTo>
                <a:lnTo>
                  <a:pt x="660797" y="1321594"/>
                </a:lnTo>
                <a:lnTo>
                  <a:pt x="678656" y="1312664"/>
                </a:lnTo>
                <a:lnTo>
                  <a:pt x="696516" y="1312664"/>
                </a:lnTo>
                <a:lnTo>
                  <a:pt x="714375" y="1312664"/>
                </a:lnTo>
                <a:lnTo>
                  <a:pt x="732234" y="1312664"/>
                </a:lnTo>
                <a:lnTo>
                  <a:pt x="750094" y="1303735"/>
                </a:lnTo>
                <a:lnTo>
                  <a:pt x="767953" y="1303735"/>
                </a:lnTo>
                <a:lnTo>
                  <a:pt x="785812" y="1303735"/>
                </a:lnTo>
                <a:lnTo>
                  <a:pt x="812602" y="1303735"/>
                </a:lnTo>
                <a:lnTo>
                  <a:pt x="830461" y="1303735"/>
                </a:lnTo>
                <a:lnTo>
                  <a:pt x="848320" y="1294805"/>
                </a:lnTo>
                <a:lnTo>
                  <a:pt x="866180" y="1294805"/>
                </a:lnTo>
                <a:lnTo>
                  <a:pt x="892969" y="1294805"/>
                </a:lnTo>
                <a:lnTo>
                  <a:pt x="910828" y="1294805"/>
                </a:lnTo>
                <a:lnTo>
                  <a:pt x="928687" y="1294805"/>
                </a:lnTo>
                <a:lnTo>
                  <a:pt x="946547" y="1294805"/>
                </a:lnTo>
                <a:lnTo>
                  <a:pt x="973336" y="1294805"/>
                </a:lnTo>
                <a:lnTo>
                  <a:pt x="991195" y="1294805"/>
                </a:lnTo>
                <a:lnTo>
                  <a:pt x="1017984" y="1294805"/>
                </a:lnTo>
                <a:lnTo>
                  <a:pt x="1035844" y="1294805"/>
                </a:lnTo>
                <a:lnTo>
                  <a:pt x="1062633" y="1294805"/>
                </a:lnTo>
                <a:lnTo>
                  <a:pt x="1089422" y="1294805"/>
                </a:lnTo>
                <a:lnTo>
                  <a:pt x="1116211" y="1294805"/>
                </a:lnTo>
                <a:lnTo>
                  <a:pt x="1134070" y="1294805"/>
                </a:lnTo>
                <a:lnTo>
                  <a:pt x="1160859" y="1294805"/>
                </a:lnTo>
                <a:lnTo>
                  <a:pt x="1187648" y="1294805"/>
                </a:lnTo>
                <a:lnTo>
                  <a:pt x="1214437" y="1294805"/>
                </a:lnTo>
                <a:lnTo>
                  <a:pt x="1241227" y="1294805"/>
                </a:lnTo>
                <a:lnTo>
                  <a:pt x="1268016" y="1294805"/>
                </a:lnTo>
                <a:lnTo>
                  <a:pt x="1294805" y="1294805"/>
                </a:lnTo>
                <a:lnTo>
                  <a:pt x="1321594" y="1294805"/>
                </a:lnTo>
                <a:lnTo>
                  <a:pt x="1348383" y="1294805"/>
                </a:lnTo>
                <a:lnTo>
                  <a:pt x="1375172" y="1294805"/>
                </a:lnTo>
                <a:lnTo>
                  <a:pt x="1401961" y="1294805"/>
                </a:lnTo>
                <a:lnTo>
                  <a:pt x="1437680" y="1303735"/>
                </a:lnTo>
                <a:lnTo>
                  <a:pt x="1464469" y="1303735"/>
                </a:lnTo>
                <a:lnTo>
                  <a:pt x="1500187" y="1303735"/>
                </a:lnTo>
                <a:lnTo>
                  <a:pt x="1526977" y="1303735"/>
                </a:lnTo>
                <a:lnTo>
                  <a:pt x="1562695" y="1303735"/>
                </a:lnTo>
                <a:lnTo>
                  <a:pt x="1589484" y="1303735"/>
                </a:lnTo>
                <a:lnTo>
                  <a:pt x="1625203" y="1303735"/>
                </a:lnTo>
                <a:lnTo>
                  <a:pt x="1651992" y="1312664"/>
                </a:lnTo>
                <a:lnTo>
                  <a:pt x="1687711" y="1312664"/>
                </a:lnTo>
                <a:lnTo>
                  <a:pt x="1714500" y="1312664"/>
                </a:lnTo>
                <a:lnTo>
                  <a:pt x="1750219" y="1312664"/>
                </a:lnTo>
                <a:lnTo>
                  <a:pt x="1777008" y="1312664"/>
                </a:lnTo>
                <a:lnTo>
                  <a:pt x="1812727" y="1312664"/>
                </a:lnTo>
                <a:lnTo>
                  <a:pt x="1848445" y="1312664"/>
                </a:lnTo>
                <a:lnTo>
                  <a:pt x="1875234" y="1312664"/>
                </a:lnTo>
                <a:lnTo>
                  <a:pt x="1910953" y="1312664"/>
                </a:lnTo>
                <a:lnTo>
                  <a:pt x="1946672" y="1312664"/>
                </a:lnTo>
                <a:lnTo>
                  <a:pt x="1973461" y="1312664"/>
                </a:lnTo>
                <a:lnTo>
                  <a:pt x="2009180" y="1312664"/>
                </a:lnTo>
                <a:lnTo>
                  <a:pt x="2044898" y="1312664"/>
                </a:lnTo>
                <a:lnTo>
                  <a:pt x="2080617" y="1312664"/>
                </a:lnTo>
                <a:lnTo>
                  <a:pt x="2107406" y="1312664"/>
                </a:lnTo>
                <a:lnTo>
                  <a:pt x="2143125" y="1312664"/>
                </a:lnTo>
                <a:lnTo>
                  <a:pt x="2178844" y="1312664"/>
                </a:lnTo>
                <a:lnTo>
                  <a:pt x="2214562" y="1303735"/>
                </a:lnTo>
                <a:lnTo>
                  <a:pt x="2250281" y="1303735"/>
                </a:lnTo>
                <a:lnTo>
                  <a:pt x="2277070" y="1303735"/>
                </a:lnTo>
                <a:lnTo>
                  <a:pt x="2312789" y="1294805"/>
                </a:lnTo>
                <a:lnTo>
                  <a:pt x="2348508" y="1294805"/>
                </a:lnTo>
                <a:lnTo>
                  <a:pt x="2384227" y="1294805"/>
                </a:lnTo>
                <a:lnTo>
                  <a:pt x="2419945" y="1285875"/>
                </a:lnTo>
                <a:lnTo>
                  <a:pt x="2455664" y="1285875"/>
                </a:lnTo>
                <a:lnTo>
                  <a:pt x="2491383" y="1285875"/>
                </a:lnTo>
                <a:lnTo>
                  <a:pt x="2527102" y="1276946"/>
                </a:lnTo>
                <a:lnTo>
                  <a:pt x="2553891" y="1276946"/>
                </a:lnTo>
                <a:lnTo>
                  <a:pt x="2589609" y="1276946"/>
                </a:lnTo>
                <a:lnTo>
                  <a:pt x="2625328" y="1276946"/>
                </a:lnTo>
                <a:lnTo>
                  <a:pt x="2661047" y="1276946"/>
                </a:lnTo>
                <a:lnTo>
                  <a:pt x="2696766" y="1268016"/>
                </a:lnTo>
                <a:lnTo>
                  <a:pt x="2732484" y="1268016"/>
                </a:lnTo>
                <a:lnTo>
                  <a:pt x="2768203" y="1268016"/>
                </a:lnTo>
                <a:lnTo>
                  <a:pt x="2812852" y="1259086"/>
                </a:lnTo>
                <a:lnTo>
                  <a:pt x="2848570" y="1259086"/>
                </a:lnTo>
                <a:lnTo>
                  <a:pt x="2884289" y="1259086"/>
                </a:lnTo>
                <a:lnTo>
                  <a:pt x="2920008" y="1250156"/>
                </a:lnTo>
                <a:lnTo>
                  <a:pt x="2955727" y="1250156"/>
                </a:lnTo>
                <a:lnTo>
                  <a:pt x="2991445" y="1250156"/>
                </a:lnTo>
                <a:lnTo>
                  <a:pt x="3036094" y="1250156"/>
                </a:lnTo>
                <a:lnTo>
                  <a:pt x="3071812" y="1241227"/>
                </a:lnTo>
                <a:lnTo>
                  <a:pt x="3107531" y="1241227"/>
                </a:lnTo>
                <a:lnTo>
                  <a:pt x="3143250" y="1232297"/>
                </a:lnTo>
                <a:lnTo>
                  <a:pt x="3178969" y="1232297"/>
                </a:lnTo>
                <a:lnTo>
                  <a:pt x="3214687" y="1232297"/>
                </a:lnTo>
                <a:lnTo>
                  <a:pt x="3259336" y="1223367"/>
                </a:lnTo>
                <a:lnTo>
                  <a:pt x="3295055" y="1223367"/>
                </a:lnTo>
                <a:lnTo>
                  <a:pt x="3330773" y="1223367"/>
                </a:lnTo>
                <a:lnTo>
                  <a:pt x="3366492" y="1214438"/>
                </a:lnTo>
                <a:lnTo>
                  <a:pt x="3402211" y="1205508"/>
                </a:lnTo>
                <a:lnTo>
                  <a:pt x="3437930" y="1205508"/>
                </a:lnTo>
                <a:lnTo>
                  <a:pt x="3473648" y="1196578"/>
                </a:lnTo>
                <a:lnTo>
                  <a:pt x="3509367" y="1196578"/>
                </a:lnTo>
                <a:lnTo>
                  <a:pt x="3545086" y="1187649"/>
                </a:lnTo>
                <a:lnTo>
                  <a:pt x="3571875" y="1178719"/>
                </a:lnTo>
                <a:lnTo>
                  <a:pt x="3607594" y="1169789"/>
                </a:lnTo>
                <a:lnTo>
                  <a:pt x="3634383" y="1160860"/>
                </a:lnTo>
                <a:lnTo>
                  <a:pt x="3670101" y="1151930"/>
                </a:lnTo>
                <a:lnTo>
                  <a:pt x="3696890" y="1134071"/>
                </a:lnTo>
                <a:lnTo>
                  <a:pt x="3723679" y="1125141"/>
                </a:lnTo>
                <a:lnTo>
                  <a:pt x="3750468" y="1107281"/>
                </a:lnTo>
                <a:lnTo>
                  <a:pt x="3777257" y="1098352"/>
                </a:lnTo>
                <a:lnTo>
                  <a:pt x="3795116" y="1080492"/>
                </a:lnTo>
                <a:lnTo>
                  <a:pt x="3821905" y="1062633"/>
                </a:lnTo>
                <a:lnTo>
                  <a:pt x="3839765" y="1044773"/>
                </a:lnTo>
                <a:lnTo>
                  <a:pt x="3866554" y="1026914"/>
                </a:lnTo>
                <a:lnTo>
                  <a:pt x="3884413" y="1009055"/>
                </a:lnTo>
                <a:lnTo>
                  <a:pt x="3902273" y="991195"/>
                </a:lnTo>
                <a:lnTo>
                  <a:pt x="3920132" y="973336"/>
                </a:lnTo>
                <a:lnTo>
                  <a:pt x="3937991" y="955477"/>
                </a:lnTo>
                <a:lnTo>
                  <a:pt x="3955851" y="937617"/>
                </a:lnTo>
                <a:lnTo>
                  <a:pt x="3964780" y="919758"/>
                </a:lnTo>
                <a:lnTo>
                  <a:pt x="3982640" y="892969"/>
                </a:lnTo>
                <a:lnTo>
                  <a:pt x="3991569" y="875109"/>
                </a:lnTo>
                <a:lnTo>
                  <a:pt x="4000499" y="857250"/>
                </a:lnTo>
                <a:lnTo>
                  <a:pt x="4018359" y="830461"/>
                </a:lnTo>
                <a:lnTo>
                  <a:pt x="4027288" y="812602"/>
                </a:lnTo>
                <a:lnTo>
                  <a:pt x="4027288" y="785812"/>
                </a:lnTo>
                <a:lnTo>
                  <a:pt x="4036218" y="767953"/>
                </a:lnTo>
                <a:lnTo>
                  <a:pt x="4036218" y="741164"/>
                </a:lnTo>
                <a:lnTo>
                  <a:pt x="4045148" y="723305"/>
                </a:lnTo>
                <a:lnTo>
                  <a:pt x="4045148" y="696516"/>
                </a:lnTo>
                <a:lnTo>
                  <a:pt x="4045148" y="669727"/>
                </a:lnTo>
                <a:lnTo>
                  <a:pt x="4045148" y="642937"/>
                </a:lnTo>
                <a:lnTo>
                  <a:pt x="4036218" y="616148"/>
                </a:lnTo>
                <a:lnTo>
                  <a:pt x="4027288" y="598289"/>
                </a:lnTo>
                <a:lnTo>
                  <a:pt x="4027288" y="571500"/>
                </a:lnTo>
                <a:lnTo>
                  <a:pt x="4018359" y="544711"/>
                </a:lnTo>
                <a:lnTo>
                  <a:pt x="4009429" y="526852"/>
                </a:lnTo>
                <a:lnTo>
                  <a:pt x="3991569" y="500062"/>
                </a:lnTo>
                <a:lnTo>
                  <a:pt x="3982640" y="482203"/>
                </a:lnTo>
                <a:lnTo>
                  <a:pt x="3964780" y="455414"/>
                </a:lnTo>
                <a:lnTo>
                  <a:pt x="3946921" y="437555"/>
                </a:lnTo>
                <a:lnTo>
                  <a:pt x="3929062" y="410766"/>
                </a:lnTo>
                <a:lnTo>
                  <a:pt x="3911202" y="392906"/>
                </a:lnTo>
                <a:lnTo>
                  <a:pt x="3884413" y="375047"/>
                </a:lnTo>
                <a:lnTo>
                  <a:pt x="3866554" y="357187"/>
                </a:lnTo>
                <a:lnTo>
                  <a:pt x="3839765" y="348258"/>
                </a:lnTo>
                <a:lnTo>
                  <a:pt x="3812976" y="330398"/>
                </a:lnTo>
                <a:lnTo>
                  <a:pt x="3786187" y="312539"/>
                </a:lnTo>
                <a:lnTo>
                  <a:pt x="3759398" y="303609"/>
                </a:lnTo>
                <a:lnTo>
                  <a:pt x="3732609" y="285750"/>
                </a:lnTo>
                <a:lnTo>
                  <a:pt x="3705819" y="276820"/>
                </a:lnTo>
                <a:lnTo>
                  <a:pt x="3679030" y="267891"/>
                </a:lnTo>
                <a:lnTo>
                  <a:pt x="3643312" y="258961"/>
                </a:lnTo>
                <a:lnTo>
                  <a:pt x="3616523" y="241102"/>
                </a:lnTo>
                <a:lnTo>
                  <a:pt x="3580805" y="232172"/>
                </a:lnTo>
                <a:lnTo>
                  <a:pt x="3545086" y="223242"/>
                </a:lnTo>
                <a:lnTo>
                  <a:pt x="3518297" y="214312"/>
                </a:lnTo>
                <a:lnTo>
                  <a:pt x="3482578" y="214312"/>
                </a:lnTo>
                <a:lnTo>
                  <a:pt x="3446859" y="205383"/>
                </a:lnTo>
                <a:lnTo>
                  <a:pt x="3411141" y="196453"/>
                </a:lnTo>
                <a:lnTo>
                  <a:pt x="3384352" y="187523"/>
                </a:lnTo>
                <a:lnTo>
                  <a:pt x="3348633" y="187523"/>
                </a:lnTo>
                <a:lnTo>
                  <a:pt x="3312914" y="178594"/>
                </a:lnTo>
                <a:lnTo>
                  <a:pt x="3286125" y="178594"/>
                </a:lnTo>
                <a:lnTo>
                  <a:pt x="3259336" y="178594"/>
                </a:lnTo>
                <a:lnTo>
                  <a:pt x="3241477" y="178594"/>
                </a:lnTo>
                <a:lnTo>
                  <a:pt x="3232547" y="178594"/>
                </a:lnTo>
                <a:lnTo>
                  <a:pt x="3232547" y="178594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176742" y="4313040"/>
            <a:ext cx="482204" cy="169665"/>
          </a:xfrm>
          <a:custGeom>
            <a:avLst/>
            <a:gdLst/>
            <a:ahLst/>
            <a:cxnLst/>
            <a:rect l="0" t="0" r="0" b="0"/>
            <a:pathLst>
              <a:path w="482204" h="169665">
                <a:moveTo>
                  <a:pt x="0" y="151804"/>
                </a:move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  <a:lnTo>
                  <a:pt x="0" y="160734"/>
                </a:lnTo>
                <a:lnTo>
                  <a:pt x="8930" y="160734"/>
                </a:lnTo>
                <a:lnTo>
                  <a:pt x="17860" y="169664"/>
                </a:lnTo>
                <a:lnTo>
                  <a:pt x="17860" y="169664"/>
                </a:lnTo>
                <a:lnTo>
                  <a:pt x="35719" y="169664"/>
                </a:lnTo>
                <a:lnTo>
                  <a:pt x="44649" y="169664"/>
                </a:lnTo>
                <a:lnTo>
                  <a:pt x="53578" y="169664"/>
                </a:lnTo>
                <a:lnTo>
                  <a:pt x="71438" y="169664"/>
                </a:lnTo>
                <a:lnTo>
                  <a:pt x="89297" y="160734"/>
                </a:lnTo>
                <a:lnTo>
                  <a:pt x="107156" y="160734"/>
                </a:lnTo>
                <a:lnTo>
                  <a:pt x="133946" y="151804"/>
                </a:lnTo>
                <a:lnTo>
                  <a:pt x="151805" y="142875"/>
                </a:lnTo>
                <a:lnTo>
                  <a:pt x="178594" y="133945"/>
                </a:lnTo>
                <a:lnTo>
                  <a:pt x="205383" y="125015"/>
                </a:lnTo>
                <a:lnTo>
                  <a:pt x="223242" y="116086"/>
                </a:lnTo>
                <a:lnTo>
                  <a:pt x="250031" y="107156"/>
                </a:lnTo>
                <a:lnTo>
                  <a:pt x="267891" y="98226"/>
                </a:lnTo>
                <a:lnTo>
                  <a:pt x="294680" y="89297"/>
                </a:lnTo>
                <a:lnTo>
                  <a:pt x="321469" y="71437"/>
                </a:lnTo>
                <a:lnTo>
                  <a:pt x="339328" y="62507"/>
                </a:lnTo>
                <a:lnTo>
                  <a:pt x="366117" y="53578"/>
                </a:lnTo>
                <a:lnTo>
                  <a:pt x="375047" y="44648"/>
                </a:lnTo>
                <a:lnTo>
                  <a:pt x="392906" y="35718"/>
                </a:lnTo>
                <a:lnTo>
                  <a:pt x="410766" y="26789"/>
                </a:lnTo>
                <a:lnTo>
                  <a:pt x="428625" y="17859"/>
                </a:lnTo>
                <a:lnTo>
                  <a:pt x="437555" y="8929"/>
                </a:lnTo>
                <a:lnTo>
                  <a:pt x="446485" y="8929"/>
                </a:lnTo>
                <a:lnTo>
                  <a:pt x="455414" y="0"/>
                </a:lnTo>
                <a:lnTo>
                  <a:pt x="464344" y="0"/>
                </a:lnTo>
                <a:lnTo>
                  <a:pt x="473274" y="0"/>
                </a:lnTo>
                <a:lnTo>
                  <a:pt x="473274" y="0"/>
                </a:lnTo>
                <a:lnTo>
                  <a:pt x="482203" y="0"/>
                </a:lnTo>
                <a:lnTo>
                  <a:pt x="482203" y="0"/>
                </a:lnTo>
                <a:lnTo>
                  <a:pt x="482203" y="0"/>
                </a:lnTo>
                <a:lnTo>
                  <a:pt x="482203" y="0"/>
                </a:lnTo>
                <a:lnTo>
                  <a:pt x="482203" y="0"/>
                </a:lnTo>
                <a:lnTo>
                  <a:pt x="482203" y="0"/>
                </a:lnTo>
                <a:lnTo>
                  <a:pt x="482203" y="8929"/>
                </a:lnTo>
                <a:lnTo>
                  <a:pt x="482203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551789" y="4205882"/>
            <a:ext cx="133946" cy="312540"/>
          </a:xfrm>
          <a:custGeom>
            <a:avLst/>
            <a:gdLst/>
            <a:ahLst/>
            <a:cxnLst/>
            <a:rect l="0" t="0" r="0" b="0"/>
            <a:pathLst>
              <a:path w="133946" h="31254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35719"/>
                </a:lnTo>
                <a:lnTo>
                  <a:pt x="62508" y="44649"/>
                </a:lnTo>
                <a:lnTo>
                  <a:pt x="71438" y="53579"/>
                </a:lnTo>
                <a:lnTo>
                  <a:pt x="89297" y="53579"/>
                </a:lnTo>
                <a:lnTo>
                  <a:pt x="98227" y="6250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25016" y="98227"/>
                </a:lnTo>
                <a:lnTo>
                  <a:pt x="133945" y="107157"/>
                </a:lnTo>
                <a:lnTo>
                  <a:pt x="133945" y="125016"/>
                </a:lnTo>
                <a:lnTo>
                  <a:pt x="125016" y="142875"/>
                </a:lnTo>
                <a:lnTo>
                  <a:pt x="125016" y="160735"/>
                </a:lnTo>
                <a:lnTo>
                  <a:pt x="116086" y="178594"/>
                </a:lnTo>
                <a:lnTo>
                  <a:pt x="107156" y="196454"/>
                </a:lnTo>
                <a:lnTo>
                  <a:pt x="98227" y="214313"/>
                </a:lnTo>
                <a:lnTo>
                  <a:pt x="89297" y="232172"/>
                </a:lnTo>
                <a:lnTo>
                  <a:pt x="80367" y="241102"/>
                </a:lnTo>
                <a:lnTo>
                  <a:pt x="71438" y="258961"/>
                </a:lnTo>
                <a:lnTo>
                  <a:pt x="62508" y="267891"/>
                </a:lnTo>
                <a:lnTo>
                  <a:pt x="44649" y="276821"/>
                </a:lnTo>
                <a:lnTo>
                  <a:pt x="35719" y="285750"/>
                </a:lnTo>
                <a:lnTo>
                  <a:pt x="26789" y="294680"/>
                </a:lnTo>
                <a:lnTo>
                  <a:pt x="26789" y="294680"/>
                </a:lnTo>
                <a:lnTo>
                  <a:pt x="17859" y="303610"/>
                </a:lnTo>
                <a:lnTo>
                  <a:pt x="8930" y="303610"/>
                </a:lnTo>
                <a:lnTo>
                  <a:pt x="893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650017" y="4125516"/>
            <a:ext cx="258961" cy="580431"/>
          </a:xfrm>
          <a:custGeom>
            <a:avLst/>
            <a:gdLst/>
            <a:ahLst/>
            <a:cxnLst/>
            <a:rect l="0" t="0" r="0" b="0"/>
            <a:pathLst>
              <a:path w="258961" h="580431">
                <a:moveTo>
                  <a:pt x="258960" y="71438"/>
                </a:moveTo>
                <a:lnTo>
                  <a:pt x="258960" y="62508"/>
                </a:lnTo>
                <a:lnTo>
                  <a:pt x="250030" y="62508"/>
                </a:lnTo>
                <a:lnTo>
                  <a:pt x="250030" y="53578"/>
                </a:lnTo>
                <a:lnTo>
                  <a:pt x="241100" y="44649"/>
                </a:lnTo>
                <a:lnTo>
                  <a:pt x="232171" y="35719"/>
                </a:lnTo>
                <a:lnTo>
                  <a:pt x="223241" y="26789"/>
                </a:lnTo>
                <a:lnTo>
                  <a:pt x="214311" y="26789"/>
                </a:lnTo>
                <a:lnTo>
                  <a:pt x="205382" y="17860"/>
                </a:lnTo>
                <a:lnTo>
                  <a:pt x="187522" y="17860"/>
                </a:lnTo>
                <a:lnTo>
                  <a:pt x="178593" y="8930"/>
                </a:lnTo>
                <a:lnTo>
                  <a:pt x="160733" y="17860"/>
                </a:lnTo>
                <a:lnTo>
                  <a:pt x="151804" y="17860"/>
                </a:lnTo>
                <a:lnTo>
                  <a:pt x="133944" y="35719"/>
                </a:lnTo>
                <a:lnTo>
                  <a:pt x="125014" y="44649"/>
                </a:lnTo>
                <a:lnTo>
                  <a:pt x="116085" y="71438"/>
                </a:lnTo>
                <a:lnTo>
                  <a:pt x="98225" y="89297"/>
                </a:lnTo>
                <a:lnTo>
                  <a:pt x="89296" y="116086"/>
                </a:lnTo>
                <a:lnTo>
                  <a:pt x="80366" y="151805"/>
                </a:lnTo>
                <a:lnTo>
                  <a:pt x="80366" y="169664"/>
                </a:lnTo>
                <a:lnTo>
                  <a:pt x="71436" y="196453"/>
                </a:lnTo>
                <a:lnTo>
                  <a:pt x="71436" y="214313"/>
                </a:lnTo>
                <a:lnTo>
                  <a:pt x="80366" y="223242"/>
                </a:lnTo>
                <a:lnTo>
                  <a:pt x="89296" y="223242"/>
                </a:lnTo>
                <a:lnTo>
                  <a:pt x="98225" y="232172"/>
                </a:lnTo>
                <a:lnTo>
                  <a:pt x="107155" y="223242"/>
                </a:lnTo>
                <a:lnTo>
                  <a:pt x="116085" y="214313"/>
                </a:lnTo>
                <a:lnTo>
                  <a:pt x="125014" y="196453"/>
                </a:lnTo>
                <a:lnTo>
                  <a:pt x="142874" y="178594"/>
                </a:lnTo>
                <a:lnTo>
                  <a:pt x="151804" y="160735"/>
                </a:lnTo>
                <a:lnTo>
                  <a:pt x="160733" y="133946"/>
                </a:lnTo>
                <a:lnTo>
                  <a:pt x="169663" y="116086"/>
                </a:lnTo>
                <a:lnTo>
                  <a:pt x="178593" y="89297"/>
                </a:lnTo>
                <a:lnTo>
                  <a:pt x="178593" y="71438"/>
                </a:lnTo>
                <a:lnTo>
                  <a:pt x="187522" y="44649"/>
                </a:lnTo>
                <a:lnTo>
                  <a:pt x="187522" y="26789"/>
                </a:lnTo>
                <a:lnTo>
                  <a:pt x="187522" y="8930"/>
                </a:lnTo>
                <a:lnTo>
                  <a:pt x="187522" y="0"/>
                </a:lnTo>
                <a:lnTo>
                  <a:pt x="187522" y="0"/>
                </a:lnTo>
                <a:lnTo>
                  <a:pt x="187522" y="0"/>
                </a:lnTo>
                <a:lnTo>
                  <a:pt x="187522" y="0"/>
                </a:lnTo>
                <a:lnTo>
                  <a:pt x="187522" y="8930"/>
                </a:lnTo>
                <a:lnTo>
                  <a:pt x="187522" y="26789"/>
                </a:lnTo>
                <a:lnTo>
                  <a:pt x="196452" y="44649"/>
                </a:lnTo>
                <a:lnTo>
                  <a:pt x="196452" y="71438"/>
                </a:lnTo>
                <a:lnTo>
                  <a:pt x="196452" y="89297"/>
                </a:lnTo>
                <a:lnTo>
                  <a:pt x="205382" y="116086"/>
                </a:lnTo>
                <a:lnTo>
                  <a:pt x="205382" y="151805"/>
                </a:lnTo>
                <a:lnTo>
                  <a:pt x="214311" y="187524"/>
                </a:lnTo>
                <a:lnTo>
                  <a:pt x="223241" y="214313"/>
                </a:lnTo>
                <a:lnTo>
                  <a:pt x="232171" y="258961"/>
                </a:lnTo>
                <a:lnTo>
                  <a:pt x="232171" y="294680"/>
                </a:lnTo>
                <a:lnTo>
                  <a:pt x="241100" y="330399"/>
                </a:lnTo>
                <a:lnTo>
                  <a:pt x="250030" y="366117"/>
                </a:lnTo>
                <a:lnTo>
                  <a:pt x="250030" y="401836"/>
                </a:lnTo>
                <a:lnTo>
                  <a:pt x="250030" y="428625"/>
                </a:lnTo>
                <a:lnTo>
                  <a:pt x="250030" y="455414"/>
                </a:lnTo>
                <a:lnTo>
                  <a:pt x="250030" y="482203"/>
                </a:lnTo>
                <a:lnTo>
                  <a:pt x="241100" y="500063"/>
                </a:lnTo>
                <a:lnTo>
                  <a:pt x="223241" y="517922"/>
                </a:lnTo>
                <a:lnTo>
                  <a:pt x="205382" y="535781"/>
                </a:lnTo>
                <a:lnTo>
                  <a:pt x="187522" y="553641"/>
                </a:lnTo>
                <a:lnTo>
                  <a:pt x="169663" y="562571"/>
                </a:lnTo>
                <a:lnTo>
                  <a:pt x="142874" y="571500"/>
                </a:lnTo>
                <a:lnTo>
                  <a:pt x="116085" y="580430"/>
                </a:lnTo>
                <a:lnTo>
                  <a:pt x="98225" y="580430"/>
                </a:lnTo>
                <a:lnTo>
                  <a:pt x="71436" y="580430"/>
                </a:lnTo>
                <a:lnTo>
                  <a:pt x="53578" y="571500"/>
                </a:lnTo>
                <a:lnTo>
                  <a:pt x="35718" y="562571"/>
                </a:lnTo>
                <a:lnTo>
                  <a:pt x="17859" y="553641"/>
                </a:lnTo>
                <a:lnTo>
                  <a:pt x="0" y="544711"/>
                </a:lnTo>
                <a:lnTo>
                  <a:pt x="0" y="535781"/>
                </a:lnTo>
                <a:lnTo>
                  <a:pt x="0" y="5357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926836" y="4000501"/>
            <a:ext cx="125017" cy="285751"/>
          </a:xfrm>
          <a:custGeom>
            <a:avLst/>
            <a:gdLst/>
            <a:ahLst/>
            <a:cxnLst/>
            <a:rect l="0" t="0" r="0" b="0"/>
            <a:pathLst>
              <a:path w="125017" h="285751">
                <a:moveTo>
                  <a:pt x="0" y="98226"/>
                </a:move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30" y="178593"/>
                </a:lnTo>
                <a:lnTo>
                  <a:pt x="8930" y="205382"/>
                </a:lnTo>
                <a:lnTo>
                  <a:pt x="17860" y="223242"/>
                </a:lnTo>
                <a:lnTo>
                  <a:pt x="26789" y="241101"/>
                </a:lnTo>
                <a:lnTo>
                  <a:pt x="26789" y="258961"/>
                </a:lnTo>
                <a:lnTo>
                  <a:pt x="35719" y="267890"/>
                </a:lnTo>
                <a:lnTo>
                  <a:pt x="44649" y="276820"/>
                </a:lnTo>
                <a:lnTo>
                  <a:pt x="44649" y="276820"/>
                </a:lnTo>
                <a:lnTo>
                  <a:pt x="44649" y="285750"/>
                </a:lnTo>
                <a:lnTo>
                  <a:pt x="44649" y="285750"/>
                </a:lnTo>
                <a:lnTo>
                  <a:pt x="44649" y="276820"/>
                </a:lnTo>
                <a:lnTo>
                  <a:pt x="44649" y="276820"/>
                </a:lnTo>
                <a:lnTo>
                  <a:pt x="44649" y="258961"/>
                </a:lnTo>
                <a:lnTo>
                  <a:pt x="35719" y="241101"/>
                </a:lnTo>
                <a:lnTo>
                  <a:pt x="35719" y="214312"/>
                </a:lnTo>
                <a:lnTo>
                  <a:pt x="35719" y="187523"/>
                </a:lnTo>
                <a:lnTo>
                  <a:pt x="35719" y="151804"/>
                </a:lnTo>
                <a:lnTo>
                  <a:pt x="35719" y="116086"/>
                </a:lnTo>
                <a:lnTo>
                  <a:pt x="35719" y="89296"/>
                </a:lnTo>
                <a:lnTo>
                  <a:pt x="44649" y="62507"/>
                </a:lnTo>
                <a:lnTo>
                  <a:pt x="53578" y="35718"/>
                </a:lnTo>
                <a:lnTo>
                  <a:pt x="62508" y="17859"/>
                </a:lnTo>
                <a:lnTo>
                  <a:pt x="71438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25016" y="35718"/>
                </a:lnTo>
                <a:lnTo>
                  <a:pt x="125016" y="44648"/>
                </a:lnTo>
                <a:lnTo>
                  <a:pt x="125016" y="44648"/>
                </a:lnTo>
                <a:lnTo>
                  <a:pt x="125016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051852" y="3982641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53578" y="17860"/>
                </a:moveTo>
                <a:lnTo>
                  <a:pt x="53578" y="1786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5"/>
                </a:lnTo>
                <a:lnTo>
                  <a:pt x="0" y="187524"/>
                </a:lnTo>
                <a:lnTo>
                  <a:pt x="8929" y="205383"/>
                </a:lnTo>
                <a:lnTo>
                  <a:pt x="17859" y="223242"/>
                </a:lnTo>
                <a:lnTo>
                  <a:pt x="26789" y="232172"/>
                </a:lnTo>
                <a:lnTo>
                  <a:pt x="35719" y="232172"/>
                </a:lnTo>
                <a:lnTo>
                  <a:pt x="53578" y="232172"/>
                </a:lnTo>
                <a:lnTo>
                  <a:pt x="62508" y="232172"/>
                </a:lnTo>
                <a:lnTo>
                  <a:pt x="71437" y="223242"/>
                </a:lnTo>
                <a:lnTo>
                  <a:pt x="80367" y="205383"/>
                </a:lnTo>
                <a:lnTo>
                  <a:pt x="89297" y="187524"/>
                </a:lnTo>
                <a:lnTo>
                  <a:pt x="98226" y="169664"/>
                </a:lnTo>
                <a:lnTo>
                  <a:pt x="98226" y="142875"/>
                </a:lnTo>
                <a:lnTo>
                  <a:pt x="107156" y="116086"/>
                </a:lnTo>
                <a:lnTo>
                  <a:pt x="98226" y="98227"/>
                </a:lnTo>
                <a:lnTo>
                  <a:pt x="98226" y="71438"/>
                </a:lnTo>
                <a:lnTo>
                  <a:pt x="89297" y="53578"/>
                </a:lnTo>
                <a:lnTo>
                  <a:pt x="80367" y="35719"/>
                </a:lnTo>
                <a:lnTo>
                  <a:pt x="71437" y="17860"/>
                </a:lnTo>
                <a:lnTo>
                  <a:pt x="53578" y="893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176866" y="3929063"/>
            <a:ext cx="151806" cy="241103"/>
          </a:xfrm>
          <a:custGeom>
            <a:avLst/>
            <a:gdLst/>
            <a:ahLst/>
            <a:cxnLst/>
            <a:rect l="0" t="0" r="0" b="0"/>
            <a:pathLst>
              <a:path w="151806" h="241103">
                <a:moveTo>
                  <a:pt x="0" y="53578"/>
                </a:move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17860" y="178594"/>
                </a:lnTo>
                <a:lnTo>
                  <a:pt x="17860" y="205383"/>
                </a:lnTo>
                <a:lnTo>
                  <a:pt x="26789" y="223242"/>
                </a:lnTo>
                <a:lnTo>
                  <a:pt x="26789" y="232172"/>
                </a:lnTo>
                <a:lnTo>
                  <a:pt x="35719" y="241102"/>
                </a:lnTo>
                <a:lnTo>
                  <a:pt x="44649" y="241102"/>
                </a:lnTo>
                <a:lnTo>
                  <a:pt x="44649" y="232172"/>
                </a:lnTo>
                <a:lnTo>
                  <a:pt x="53579" y="223242"/>
                </a:lnTo>
                <a:lnTo>
                  <a:pt x="53579" y="205383"/>
                </a:lnTo>
                <a:lnTo>
                  <a:pt x="62508" y="187524"/>
                </a:lnTo>
                <a:lnTo>
                  <a:pt x="62508" y="169664"/>
                </a:lnTo>
                <a:lnTo>
                  <a:pt x="62508" y="151805"/>
                </a:lnTo>
                <a:lnTo>
                  <a:pt x="62508" y="133945"/>
                </a:lnTo>
                <a:lnTo>
                  <a:pt x="62508" y="125016"/>
                </a:lnTo>
                <a:lnTo>
                  <a:pt x="62508" y="125016"/>
                </a:lnTo>
                <a:lnTo>
                  <a:pt x="71438" y="133945"/>
                </a:lnTo>
                <a:lnTo>
                  <a:pt x="71438" y="142875"/>
                </a:lnTo>
                <a:lnTo>
                  <a:pt x="80368" y="160734"/>
                </a:lnTo>
                <a:lnTo>
                  <a:pt x="98227" y="178594"/>
                </a:lnTo>
                <a:lnTo>
                  <a:pt x="107157" y="196453"/>
                </a:lnTo>
                <a:lnTo>
                  <a:pt x="116086" y="196453"/>
                </a:lnTo>
                <a:lnTo>
                  <a:pt x="125016" y="205383"/>
                </a:lnTo>
                <a:lnTo>
                  <a:pt x="133946" y="205383"/>
                </a:lnTo>
                <a:lnTo>
                  <a:pt x="133946" y="196453"/>
                </a:lnTo>
                <a:lnTo>
                  <a:pt x="142875" y="187524"/>
                </a:lnTo>
                <a:lnTo>
                  <a:pt x="142875" y="178594"/>
                </a:lnTo>
                <a:lnTo>
                  <a:pt x="151805" y="160734"/>
                </a:lnTo>
                <a:lnTo>
                  <a:pt x="151805" y="142875"/>
                </a:lnTo>
                <a:lnTo>
                  <a:pt x="151805" y="116086"/>
                </a:lnTo>
                <a:lnTo>
                  <a:pt x="142875" y="98227"/>
                </a:lnTo>
                <a:lnTo>
                  <a:pt x="142875" y="71438"/>
                </a:lnTo>
                <a:lnTo>
                  <a:pt x="133946" y="53578"/>
                </a:lnTo>
                <a:lnTo>
                  <a:pt x="133946" y="3571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355460" y="3920132"/>
            <a:ext cx="35720" cy="160736"/>
          </a:xfrm>
          <a:custGeom>
            <a:avLst/>
            <a:gdLst/>
            <a:ahLst/>
            <a:cxnLst/>
            <a:rect l="0" t="0" r="0" b="0"/>
            <a:pathLst>
              <a:path w="35720" h="160736">
                <a:moveTo>
                  <a:pt x="1786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60" y="133946"/>
                </a:lnTo>
                <a:lnTo>
                  <a:pt x="17860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35719" y="160735"/>
                </a:lnTo>
                <a:lnTo>
                  <a:pt x="35719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417968" y="3884414"/>
            <a:ext cx="80368" cy="178594"/>
          </a:xfrm>
          <a:custGeom>
            <a:avLst/>
            <a:gdLst/>
            <a:ahLst/>
            <a:cxnLst/>
            <a:rect l="0" t="0" r="0" b="0"/>
            <a:pathLst>
              <a:path w="80368" h="178594">
                <a:moveTo>
                  <a:pt x="893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62507"/>
                </a:lnTo>
                <a:lnTo>
                  <a:pt x="8930" y="89297"/>
                </a:lnTo>
                <a:lnTo>
                  <a:pt x="8930" y="107156"/>
                </a:lnTo>
                <a:lnTo>
                  <a:pt x="17859" y="12501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0734"/>
                </a:lnTo>
                <a:lnTo>
                  <a:pt x="17859" y="151804"/>
                </a:lnTo>
                <a:lnTo>
                  <a:pt x="17859" y="133945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62507"/>
                </a:lnTo>
                <a:lnTo>
                  <a:pt x="35719" y="53578"/>
                </a:lnTo>
                <a:lnTo>
                  <a:pt x="44648" y="44648"/>
                </a:lnTo>
                <a:lnTo>
                  <a:pt x="53578" y="35718"/>
                </a:lnTo>
                <a:lnTo>
                  <a:pt x="62508" y="35718"/>
                </a:lnTo>
                <a:lnTo>
                  <a:pt x="62508" y="44648"/>
                </a:lnTo>
                <a:lnTo>
                  <a:pt x="71437" y="53578"/>
                </a:lnTo>
                <a:lnTo>
                  <a:pt x="71437" y="62507"/>
                </a:lnTo>
                <a:lnTo>
                  <a:pt x="80367" y="80367"/>
                </a:lnTo>
                <a:lnTo>
                  <a:pt x="80367" y="98226"/>
                </a:lnTo>
                <a:lnTo>
                  <a:pt x="80367" y="116086"/>
                </a:lnTo>
                <a:lnTo>
                  <a:pt x="80367" y="133945"/>
                </a:lnTo>
                <a:lnTo>
                  <a:pt x="80367" y="142875"/>
                </a:lnTo>
                <a:lnTo>
                  <a:pt x="80367" y="151804"/>
                </a:lnTo>
                <a:lnTo>
                  <a:pt x="80367" y="169664"/>
                </a:lnTo>
                <a:lnTo>
                  <a:pt x="80367" y="169664"/>
                </a:lnTo>
                <a:lnTo>
                  <a:pt x="80367" y="178593"/>
                </a:lnTo>
                <a:lnTo>
                  <a:pt x="80367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096500" y="3884415"/>
            <a:ext cx="473275" cy="848321"/>
          </a:xfrm>
          <a:custGeom>
            <a:avLst/>
            <a:gdLst/>
            <a:ahLst/>
            <a:cxnLst/>
            <a:rect l="0" t="0" r="0" b="0"/>
            <a:pathLst>
              <a:path w="473275" h="848321">
                <a:moveTo>
                  <a:pt x="437555" y="8929"/>
                </a:moveTo>
                <a:lnTo>
                  <a:pt x="437555" y="8929"/>
                </a:lnTo>
                <a:lnTo>
                  <a:pt x="437555" y="8929"/>
                </a:lnTo>
                <a:lnTo>
                  <a:pt x="428625" y="8929"/>
                </a:lnTo>
                <a:lnTo>
                  <a:pt x="428625" y="0"/>
                </a:lnTo>
                <a:lnTo>
                  <a:pt x="419696" y="0"/>
                </a:lnTo>
                <a:lnTo>
                  <a:pt x="410766" y="0"/>
                </a:lnTo>
                <a:lnTo>
                  <a:pt x="410766" y="0"/>
                </a:lnTo>
                <a:lnTo>
                  <a:pt x="401836" y="8929"/>
                </a:lnTo>
                <a:lnTo>
                  <a:pt x="401836" y="8929"/>
                </a:lnTo>
                <a:lnTo>
                  <a:pt x="392906" y="17859"/>
                </a:lnTo>
                <a:lnTo>
                  <a:pt x="392906" y="26789"/>
                </a:lnTo>
                <a:lnTo>
                  <a:pt x="392906" y="35718"/>
                </a:lnTo>
                <a:lnTo>
                  <a:pt x="383977" y="53578"/>
                </a:lnTo>
                <a:lnTo>
                  <a:pt x="392906" y="71437"/>
                </a:lnTo>
                <a:lnTo>
                  <a:pt x="392906" y="89297"/>
                </a:lnTo>
                <a:lnTo>
                  <a:pt x="392906" y="107156"/>
                </a:lnTo>
                <a:lnTo>
                  <a:pt x="392906" y="125015"/>
                </a:lnTo>
                <a:lnTo>
                  <a:pt x="392906" y="133945"/>
                </a:lnTo>
                <a:lnTo>
                  <a:pt x="401836" y="142875"/>
                </a:lnTo>
                <a:lnTo>
                  <a:pt x="401836" y="151804"/>
                </a:lnTo>
                <a:lnTo>
                  <a:pt x="410766" y="151804"/>
                </a:lnTo>
                <a:lnTo>
                  <a:pt x="410766" y="151804"/>
                </a:lnTo>
                <a:lnTo>
                  <a:pt x="410766" y="151804"/>
                </a:lnTo>
                <a:lnTo>
                  <a:pt x="419696" y="151804"/>
                </a:lnTo>
                <a:lnTo>
                  <a:pt x="419696" y="142875"/>
                </a:lnTo>
                <a:lnTo>
                  <a:pt x="419696" y="125015"/>
                </a:lnTo>
                <a:lnTo>
                  <a:pt x="428625" y="107156"/>
                </a:lnTo>
                <a:lnTo>
                  <a:pt x="428625" y="98226"/>
                </a:lnTo>
                <a:lnTo>
                  <a:pt x="419696" y="80367"/>
                </a:lnTo>
                <a:lnTo>
                  <a:pt x="419696" y="62507"/>
                </a:lnTo>
                <a:lnTo>
                  <a:pt x="419696" y="53578"/>
                </a:lnTo>
                <a:lnTo>
                  <a:pt x="410766" y="44648"/>
                </a:lnTo>
                <a:lnTo>
                  <a:pt x="410766" y="35718"/>
                </a:lnTo>
                <a:lnTo>
                  <a:pt x="401836" y="26789"/>
                </a:lnTo>
                <a:lnTo>
                  <a:pt x="401836" y="26789"/>
                </a:lnTo>
                <a:lnTo>
                  <a:pt x="401836" y="26789"/>
                </a:lnTo>
                <a:lnTo>
                  <a:pt x="401836" y="26789"/>
                </a:lnTo>
                <a:lnTo>
                  <a:pt x="401836" y="35718"/>
                </a:lnTo>
                <a:lnTo>
                  <a:pt x="401836" y="44648"/>
                </a:lnTo>
                <a:lnTo>
                  <a:pt x="401836" y="53578"/>
                </a:lnTo>
                <a:lnTo>
                  <a:pt x="410766" y="71437"/>
                </a:lnTo>
                <a:lnTo>
                  <a:pt x="410766" y="89297"/>
                </a:lnTo>
                <a:lnTo>
                  <a:pt x="419696" y="116086"/>
                </a:lnTo>
                <a:lnTo>
                  <a:pt x="419696" y="133945"/>
                </a:lnTo>
                <a:lnTo>
                  <a:pt x="428625" y="160734"/>
                </a:lnTo>
                <a:lnTo>
                  <a:pt x="437555" y="196453"/>
                </a:lnTo>
                <a:lnTo>
                  <a:pt x="446485" y="223242"/>
                </a:lnTo>
                <a:lnTo>
                  <a:pt x="455414" y="258961"/>
                </a:lnTo>
                <a:lnTo>
                  <a:pt x="464344" y="294679"/>
                </a:lnTo>
                <a:lnTo>
                  <a:pt x="464344" y="339328"/>
                </a:lnTo>
                <a:lnTo>
                  <a:pt x="473274" y="375047"/>
                </a:lnTo>
                <a:lnTo>
                  <a:pt x="473274" y="410765"/>
                </a:lnTo>
                <a:lnTo>
                  <a:pt x="464344" y="446484"/>
                </a:lnTo>
                <a:lnTo>
                  <a:pt x="464344" y="482203"/>
                </a:lnTo>
                <a:lnTo>
                  <a:pt x="446485" y="517922"/>
                </a:lnTo>
                <a:lnTo>
                  <a:pt x="437555" y="553640"/>
                </a:lnTo>
                <a:lnTo>
                  <a:pt x="419696" y="589359"/>
                </a:lnTo>
                <a:lnTo>
                  <a:pt x="392906" y="625078"/>
                </a:lnTo>
                <a:lnTo>
                  <a:pt x="366117" y="651867"/>
                </a:lnTo>
                <a:lnTo>
                  <a:pt x="330399" y="687586"/>
                </a:lnTo>
                <a:lnTo>
                  <a:pt x="294680" y="714375"/>
                </a:lnTo>
                <a:lnTo>
                  <a:pt x="250031" y="741164"/>
                </a:lnTo>
                <a:lnTo>
                  <a:pt x="205383" y="767953"/>
                </a:lnTo>
                <a:lnTo>
                  <a:pt x="160735" y="785812"/>
                </a:lnTo>
                <a:lnTo>
                  <a:pt x="107156" y="803672"/>
                </a:lnTo>
                <a:lnTo>
                  <a:pt x="62508" y="830461"/>
                </a:lnTo>
                <a:lnTo>
                  <a:pt x="26789" y="839390"/>
                </a:lnTo>
                <a:lnTo>
                  <a:pt x="0" y="848320"/>
                </a:lnTo>
                <a:lnTo>
                  <a:pt x="0" y="848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08477" y="1348384"/>
            <a:ext cx="4063008" cy="1366243"/>
          </a:xfrm>
          <a:custGeom>
            <a:avLst/>
            <a:gdLst/>
            <a:ahLst/>
            <a:cxnLst/>
            <a:rect l="0" t="0" r="0" b="0"/>
            <a:pathLst>
              <a:path w="4063008" h="1366243">
                <a:moveTo>
                  <a:pt x="2714625" y="80367"/>
                </a:moveTo>
                <a:lnTo>
                  <a:pt x="2705695" y="80367"/>
                </a:lnTo>
                <a:lnTo>
                  <a:pt x="2696765" y="80367"/>
                </a:lnTo>
                <a:lnTo>
                  <a:pt x="2678906" y="80367"/>
                </a:lnTo>
                <a:lnTo>
                  <a:pt x="2661046" y="71437"/>
                </a:lnTo>
                <a:lnTo>
                  <a:pt x="2652117" y="71437"/>
                </a:lnTo>
                <a:lnTo>
                  <a:pt x="2634257" y="62507"/>
                </a:lnTo>
                <a:lnTo>
                  <a:pt x="2625328" y="62507"/>
                </a:lnTo>
                <a:lnTo>
                  <a:pt x="2607468" y="53578"/>
                </a:lnTo>
                <a:lnTo>
                  <a:pt x="2589609" y="44648"/>
                </a:lnTo>
                <a:lnTo>
                  <a:pt x="2571750" y="44648"/>
                </a:lnTo>
                <a:lnTo>
                  <a:pt x="2544961" y="35719"/>
                </a:lnTo>
                <a:lnTo>
                  <a:pt x="2518171" y="35719"/>
                </a:lnTo>
                <a:lnTo>
                  <a:pt x="2500312" y="26789"/>
                </a:lnTo>
                <a:lnTo>
                  <a:pt x="2473523" y="26789"/>
                </a:lnTo>
                <a:lnTo>
                  <a:pt x="2437804" y="17859"/>
                </a:lnTo>
                <a:lnTo>
                  <a:pt x="2411015" y="17859"/>
                </a:lnTo>
                <a:lnTo>
                  <a:pt x="2384226" y="8930"/>
                </a:lnTo>
                <a:lnTo>
                  <a:pt x="2357437" y="8930"/>
                </a:lnTo>
                <a:lnTo>
                  <a:pt x="2330648" y="8930"/>
                </a:lnTo>
                <a:lnTo>
                  <a:pt x="2294929" y="8930"/>
                </a:lnTo>
                <a:lnTo>
                  <a:pt x="2268140" y="8930"/>
                </a:lnTo>
                <a:lnTo>
                  <a:pt x="2232421" y="8930"/>
                </a:lnTo>
                <a:lnTo>
                  <a:pt x="2205632" y="0"/>
                </a:lnTo>
                <a:lnTo>
                  <a:pt x="2169914" y="0"/>
                </a:lnTo>
                <a:lnTo>
                  <a:pt x="2134195" y="0"/>
                </a:lnTo>
                <a:lnTo>
                  <a:pt x="2107406" y="8930"/>
                </a:lnTo>
                <a:lnTo>
                  <a:pt x="2071687" y="8930"/>
                </a:lnTo>
                <a:lnTo>
                  <a:pt x="2035968" y="8930"/>
                </a:lnTo>
                <a:lnTo>
                  <a:pt x="1991320" y="8930"/>
                </a:lnTo>
                <a:lnTo>
                  <a:pt x="1955601" y="8930"/>
                </a:lnTo>
                <a:lnTo>
                  <a:pt x="1919882" y="8930"/>
                </a:lnTo>
                <a:lnTo>
                  <a:pt x="1875234" y="17859"/>
                </a:lnTo>
                <a:lnTo>
                  <a:pt x="1839515" y="17859"/>
                </a:lnTo>
                <a:lnTo>
                  <a:pt x="1803796" y="17859"/>
                </a:lnTo>
                <a:lnTo>
                  <a:pt x="1768078" y="26789"/>
                </a:lnTo>
                <a:lnTo>
                  <a:pt x="1732359" y="26789"/>
                </a:lnTo>
                <a:lnTo>
                  <a:pt x="1687711" y="35719"/>
                </a:lnTo>
                <a:lnTo>
                  <a:pt x="1651992" y="35719"/>
                </a:lnTo>
                <a:lnTo>
                  <a:pt x="1607343" y="44648"/>
                </a:lnTo>
                <a:lnTo>
                  <a:pt x="1571625" y="44648"/>
                </a:lnTo>
                <a:lnTo>
                  <a:pt x="1526976" y="44648"/>
                </a:lnTo>
                <a:lnTo>
                  <a:pt x="1491257" y="53578"/>
                </a:lnTo>
                <a:lnTo>
                  <a:pt x="1455539" y="62507"/>
                </a:lnTo>
                <a:lnTo>
                  <a:pt x="1410890" y="62507"/>
                </a:lnTo>
                <a:lnTo>
                  <a:pt x="1375171" y="71437"/>
                </a:lnTo>
                <a:lnTo>
                  <a:pt x="1339453" y="80367"/>
                </a:lnTo>
                <a:lnTo>
                  <a:pt x="1294804" y="80367"/>
                </a:lnTo>
                <a:lnTo>
                  <a:pt x="1259086" y="89296"/>
                </a:lnTo>
                <a:lnTo>
                  <a:pt x="1223367" y="98226"/>
                </a:lnTo>
                <a:lnTo>
                  <a:pt x="1187648" y="98226"/>
                </a:lnTo>
                <a:lnTo>
                  <a:pt x="1151929" y="107156"/>
                </a:lnTo>
                <a:lnTo>
                  <a:pt x="1116211" y="107156"/>
                </a:lnTo>
                <a:lnTo>
                  <a:pt x="1080492" y="116086"/>
                </a:lnTo>
                <a:lnTo>
                  <a:pt x="1044773" y="116086"/>
                </a:lnTo>
                <a:lnTo>
                  <a:pt x="1009054" y="125015"/>
                </a:lnTo>
                <a:lnTo>
                  <a:pt x="973336" y="125015"/>
                </a:lnTo>
                <a:lnTo>
                  <a:pt x="946546" y="125015"/>
                </a:lnTo>
                <a:lnTo>
                  <a:pt x="910828" y="133945"/>
                </a:lnTo>
                <a:lnTo>
                  <a:pt x="884039" y="133945"/>
                </a:lnTo>
                <a:lnTo>
                  <a:pt x="848320" y="142875"/>
                </a:lnTo>
                <a:lnTo>
                  <a:pt x="821531" y="151804"/>
                </a:lnTo>
                <a:lnTo>
                  <a:pt x="785812" y="151804"/>
                </a:lnTo>
                <a:lnTo>
                  <a:pt x="759023" y="160734"/>
                </a:lnTo>
                <a:lnTo>
                  <a:pt x="723304" y="169664"/>
                </a:lnTo>
                <a:lnTo>
                  <a:pt x="696515" y="178593"/>
                </a:lnTo>
                <a:lnTo>
                  <a:pt x="669726" y="178593"/>
                </a:lnTo>
                <a:lnTo>
                  <a:pt x="642937" y="187523"/>
                </a:lnTo>
                <a:lnTo>
                  <a:pt x="607218" y="196453"/>
                </a:lnTo>
                <a:lnTo>
                  <a:pt x="580429" y="205382"/>
                </a:lnTo>
                <a:lnTo>
                  <a:pt x="553640" y="214312"/>
                </a:lnTo>
                <a:lnTo>
                  <a:pt x="526851" y="223242"/>
                </a:lnTo>
                <a:lnTo>
                  <a:pt x="508992" y="232171"/>
                </a:lnTo>
                <a:lnTo>
                  <a:pt x="482203" y="241101"/>
                </a:lnTo>
                <a:lnTo>
                  <a:pt x="464343" y="258961"/>
                </a:lnTo>
                <a:lnTo>
                  <a:pt x="437554" y="267890"/>
                </a:lnTo>
                <a:lnTo>
                  <a:pt x="419695" y="276820"/>
                </a:lnTo>
                <a:lnTo>
                  <a:pt x="392906" y="294679"/>
                </a:lnTo>
                <a:lnTo>
                  <a:pt x="375046" y="312539"/>
                </a:lnTo>
                <a:lnTo>
                  <a:pt x="348257" y="321468"/>
                </a:lnTo>
                <a:lnTo>
                  <a:pt x="330398" y="339328"/>
                </a:lnTo>
                <a:lnTo>
                  <a:pt x="312539" y="357187"/>
                </a:lnTo>
                <a:lnTo>
                  <a:pt x="294679" y="383976"/>
                </a:lnTo>
                <a:lnTo>
                  <a:pt x="267890" y="401836"/>
                </a:lnTo>
                <a:lnTo>
                  <a:pt x="258961" y="419695"/>
                </a:lnTo>
                <a:lnTo>
                  <a:pt x="241101" y="437554"/>
                </a:lnTo>
                <a:lnTo>
                  <a:pt x="223242" y="455414"/>
                </a:lnTo>
                <a:lnTo>
                  <a:pt x="205382" y="482203"/>
                </a:lnTo>
                <a:lnTo>
                  <a:pt x="196453" y="500062"/>
                </a:lnTo>
                <a:lnTo>
                  <a:pt x="178593" y="535781"/>
                </a:lnTo>
                <a:lnTo>
                  <a:pt x="160734" y="562570"/>
                </a:lnTo>
                <a:lnTo>
                  <a:pt x="142875" y="589359"/>
                </a:lnTo>
                <a:lnTo>
                  <a:pt x="133945" y="607218"/>
                </a:lnTo>
                <a:lnTo>
                  <a:pt x="116086" y="634007"/>
                </a:lnTo>
                <a:lnTo>
                  <a:pt x="98226" y="660796"/>
                </a:lnTo>
                <a:lnTo>
                  <a:pt x="89296" y="678656"/>
                </a:lnTo>
                <a:lnTo>
                  <a:pt x="71437" y="705445"/>
                </a:lnTo>
                <a:lnTo>
                  <a:pt x="62507" y="723304"/>
                </a:lnTo>
                <a:lnTo>
                  <a:pt x="53578" y="741164"/>
                </a:lnTo>
                <a:lnTo>
                  <a:pt x="44648" y="767953"/>
                </a:lnTo>
                <a:lnTo>
                  <a:pt x="35718" y="785812"/>
                </a:lnTo>
                <a:lnTo>
                  <a:pt x="26789" y="803671"/>
                </a:lnTo>
                <a:lnTo>
                  <a:pt x="17859" y="830461"/>
                </a:lnTo>
                <a:lnTo>
                  <a:pt x="17859" y="848320"/>
                </a:lnTo>
                <a:lnTo>
                  <a:pt x="8929" y="866179"/>
                </a:lnTo>
                <a:lnTo>
                  <a:pt x="8929" y="884039"/>
                </a:lnTo>
                <a:lnTo>
                  <a:pt x="8929" y="901898"/>
                </a:lnTo>
                <a:lnTo>
                  <a:pt x="0" y="919757"/>
                </a:lnTo>
                <a:lnTo>
                  <a:pt x="0" y="937617"/>
                </a:lnTo>
                <a:lnTo>
                  <a:pt x="0" y="955476"/>
                </a:lnTo>
                <a:lnTo>
                  <a:pt x="0" y="973336"/>
                </a:lnTo>
                <a:lnTo>
                  <a:pt x="0" y="991195"/>
                </a:lnTo>
                <a:lnTo>
                  <a:pt x="0" y="1009054"/>
                </a:lnTo>
                <a:lnTo>
                  <a:pt x="0" y="1026914"/>
                </a:lnTo>
                <a:lnTo>
                  <a:pt x="0" y="1035843"/>
                </a:lnTo>
                <a:lnTo>
                  <a:pt x="8929" y="1053703"/>
                </a:lnTo>
                <a:lnTo>
                  <a:pt x="8929" y="1062632"/>
                </a:lnTo>
                <a:lnTo>
                  <a:pt x="17859" y="1071562"/>
                </a:lnTo>
                <a:lnTo>
                  <a:pt x="17859" y="1089421"/>
                </a:lnTo>
                <a:lnTo>
                  <a:pt x="26789" y="1098351"/>
                </a:lnTo>
                <a:lnTo>
                  <a:pt x="35718" y="1107281"/>
                </a:lnTo>
                <a:lnTo>
                  <a:pt x="44648" y="1116211"/>
                </a:lnTo>
                <a:lnTo>
                  <a:pt x="53578" y="1125140"/>
                </a:lnTo>
                <a:lnTo>
                  <a:pt x="62507" y="1134070"/>
                </a:lnTo>
                <a:lnTo>
                  <a:pt x="71437" y="1134070"/>
                </a:lnTo>
                <a:lnTo>
                  <a:pt x="89296" y="1143000"/>
                </a:lnTo>
                <a:lnTo>
                  <a:pt x="98226" y="1151930"/>
                </a:lnTo>
                <a:lnTo>
                  <a:pt x="107156" y="1160859"/>
                </a:lnTo>
                <a:lnTo>
                  <a:pt x="125015" y="1169789"/>
                </a:lnTo>
                <a:lnTo>
                  <a:pt x="133945" y="1178719"/>
                </a:lnTo>
                <a:lnTo>
                  <a:pt x="151804" y="1187648"/>
                </a:lnTo>
                <a:lnTo>
                  <a:pt x="160734" y="1196578"/>
                </a:lnTo>
                <a:lnTo>
                  <a:pt x="169664" y="1196578"/>
                </a:lnTo>
                <a:lnTo>
                  <a:pt x="187523" y="1187648"/>
                </a:lnTo>
                <a:lnTo>
                  <a:pt x="205382" y="1196578"/>
                </a:lnTo>
                <a:lnTo>
                  <a:pt x="214312" y="1205508"/>
                </a:lnTo>
                <a:lnTo>
                  <a:pt x="232171" y="1214437"/>
                </a:lnTo>
                <a:lnTo>
                  <a:pt x="250031" y="1214437"/>
                </a:lnTo>
                <a:lnTo>
                  <a:pt x="258961" y="1223367"/>
                </a:lnTo>
                <a:lnTo>
                  <a:pt x="285750" y="1232297"/>
                </a:lnTo>
                <a:lnTo>
                  <a:pt x="303609" y="1241226"/>
                </a:lnTo>
                <a:lnTo>
                  <a:pt x="321468" y="1241226"/>
                </a:lnTo>
                <a:lnTo>
                  <a:pt x="339328" y="1250156"/>
                </a:lnTo>
                <a:lnTo>
                  <a:pt x="357187" y="1259086"/>
                </a:lnTo>
                <a:lnTo>
                  <a:pt x="375046" y="1268015"/>
                </a:lnTo>
                <a:lnTo>
                  <a:pt x="392906" y="1276945"/>
                </a:lnTo>
                <a:lnTo>
                  <a:pt x="401836" y="1276945"/>
                </a:lnTo>
                <a:lnTo>
                  <a:pt x="419695" y="1285875"/>
                </a:lnTo>
                <a:lnTo>
                  <a:pt x="437554" y="1294805"/>
                </a:lnTo>
                <a:lnTo>
                  <a:pt x="455414" y="1303734"/>
                </a:lnTo>
                <a:lnTo>
                  <a:pt x="473273" y="1303734"/>
                </a:lnTo>
                <a:lnTo>
                  <a:pt x="491132" y="1312664"/>
                </a:lnTo>
                <a:lnTo>
                  <a:pt x="508992" y="1312664"/>
                </a:lnTo>
                <a:lnTo>
                  <a:pt x="526851" y="1321594"/>
                </a:lnTo>
                <a:lnTo>
                  <a:pt x="544711" y="1321594"/>
                </a:lnTo>
                <a:lnTo>
                  <a:pt x="562570" y="1330523"/>
                </a:lnTo>
                <a:lnTo>
                  <a:pt x="589359" y="1330523"/>
                </a:lnTo>
                <a:lnTo>
                  <a:pt x="607218" y="1330523"/>
                </a:lnTo>
                <a:lnTo>
                  <a:pt x="625078" y="1339453"/>
                </a:lnTo>
                <a:lnTo>
                  <a:pt x="642937" y="1339453"/>
                </a:lnTo>
                <a:lnTo>
                  <a:pt x="660796" y="1348383"/>
                </a:lnTo>
                <a:lnTo>
                  <a:pt x="678656" y="1348383"/>
                </a:lnTo>
                <a:lnTo>
                  <a:pt x="705445" y="1348383"/>
                </a:lnTo>
                <a:lnTo>
                  <a:pt x="723304" y="1348383"/>
                </a:lnTo>
                <a:lnTo>
                  <a:pt x="741164" y="1348383"/>
                </a:lnTo>
                <a:lnTo>
                  <a:pt x="759023" y="1348383"/>
                </a:lnTo>
                <a:lnTo>
                  <a:pt x="785812" y="1357312"/>
                </a:lnTo>
                <a:lnTo>
                  <a:pt x="803671" y="1357312"/>
                </a:lnTo>
                <a:lnTo>
                  <a:pt x="830461" y="1357312"/>
                </a:lnTo>
                <a:lnTo>
                  <a:pt x="848320" y="1357312"/>
                </a:lnTo>
                <a:lnTo>
                  <a:pt x="866179" y="1357312"/>
                </a:lnTo>
                <a:lnTo>
                  <a:pt x="892968" y="1357312"/>
                </a:lnTo>
                <a:lnTo>
                  <a:pt x="910828" y="1357312"/>
                </a:lnTo>
                <a:lnTo>
                  <a:pt x="937617" y="1357312"/>
                </a:lnTo>
                <a:lnTo>
                  <a:pt x="955476" y="1357312"/>
                </a:lnTo>
                <a:lnTo>
                  <a:pt x="973336" y="1366242"/>
                </a:lnTo>
                <a:lnTo>
                  <a:pt x="1000125" y="1366242"/>
                </a:lnTo>
                <a:lnTo>
                  <a:pt x="1017984" y="1366242"/>
                </a:lnTo>
                <a:lnTo>
                  <a:pt x="1035843" y="1366242"/>
                </a:lnTo>
                <a:lnTo>
                  <a:pt x="1062632" y="1366242"/>
                </a:lnTo>
                <a:lnTo>
                  <a:pt x="1080492" y="1366242"/>
                </a:lnTo>
                <a:lnTo>
                  <a:pt x="1107281" y="1366242"/>
                </a:lnTo>
                <a:lnTo>
                  <a:pt x="1134070" y="1366242"/>
                </a:lnTo>
                <a:lnTo>
                  <a:pt x="1151929" y="1366242"/>
                </a:lnTo>
                <a:lnTo>
                  <a:pt x="1178718" y="1357312"/>
                </a:lnTo>
                <a:lnTo>
                  <a:pt x="1205507" y="1357312"/>
                </a:lnTo>
                <a:lnTo>
                  <a:pt x="1223367" y="1357312"/>
                </a:lnTo>
                <a:lnTo>
                  <a:pt x="1250156" y="1357312"/>
                </a:lnTo>
                <a:lnTo>
                  <a:pt x="1276945" y="1357312"/>
                </a:lnTo>
                <a:lnTo>
                  <a:pt x="1294804" y="1357312"/>
                </a:lnTo>
                <a:lnTo>
                  <a:pt x="1321593" y="1357312"/>
                </a:lnTo>
                <a:lnTo>
                  <a:pt x="1348382" y="1357312"/>
                </a:lnTo>
                <a:lnTo>
                  <a:pt x="1375171" y="1357312"/>
                </a:lnTo>
                <a:lnTo>
                  <a:pt x="1393031" y="1357312"/>
                </a:lnTo>
                <a:lnTo>
                  <a:pt x="1419820" y="1357312"/>
                </a:lnTo>
                <a:lnTo>
                  <a:pt x="1446609" y="1357312"/>
                </a:lnTo>
                <a:lnTo>
                  <a:pt x="1473398" y="1357312"/>
                </a:lnTo>
                <a:lnTo>
                  <a:pt x="1500187" y="1357312"/>
                </a:lnTo>
                <a:lnTo>
                  <a:pt x="1526976" y="1357312"/>
                </a:lnTo>
                <a:lnTo>
                  <a:pt x="1544836" y="1348383"/>
                </a:lnTo>
                <a:lnTo>
                  <a:pt x="1571625" y="1348383"/>
                </a:lnTo>
                <a:lnTo>
                  <a:pt x="1598414" y="1348383"/>
                </a:lnTo>
                <a:lnTo>
                  <a:pt x="1625203" y="1348383"/>
                </a:lnTo>
                <a:lnTo>
                  <a:pt x="1651992" y="1339453"/>
                </a:lnTo>
                <a:lnTo>
                  <a:pt x="1687711" y="1339453"/>
                </a:lnTo>
                <a:lnTo>
                  <a:pt x="1714500" y="1339453"/>
                </a:lnTo>
                <a:lnTo>
                  <a:pt x="1741289" y="1339453"/>
                </a:lnTo>
                <a:lnTo>
                  <a:pt x="1768078" y="1339453"/>
                </a:lnTo>
                <a:lnTo>
                  <a:pt x="1794867" y="1330523"/>
                </a:lnTo>
                <a:lnTo>
                  <a:pt x="1821656" y="1330523"/>
                </a:lnTo>
                <a:lnTo>
                  <a:pt x="1848445" y="1330523"/>
                </a:lnTo>
                <a:lnTo>
                  <a:pt x="1875234" y="1330523"/>
                </a:lnTo>
                <a:lnTo>
                  <a:pt x="1902023" y="1330523"/>
                </a:lnTo>
                <a:lnTo>
                  <a:pt x="1928812" y="1330523"/>
                </a:lnTo>
                <a:lnTo>
                  <a:pt x="1955601" y="1330523"/>
                </a:lnTo>
                <a:lnTo>
                  <a:pt x="1982390" y="1330523"/>
                </a:lnTo>
                <a:lnTo>
                  <a:pt x="2009179" y="1330523"/>
                </a:lnTo>
                <a:lnTo>
                  <a:pt x="2035968" y="1330523"/>
                </a:lnTo>
                <a:lnTo>
                  <a:pt x="2062757" y="1330523"/>
                </a:lnTo>
                <a:lnTo>
                  <a:pt x="2089546" y="1330523"/>
                </a:lnTo>
                <a:lnTo>
                  <a:pt x="2116336" y="1330523"/>
                </a:lnTo>
                <a:lnTo>
                  <a:pt x="2143125" y="1330523"/>
                </a:lnTo>
                <a:lnTo>
                  <a:pt x="2169914" y="1330523"/>
                </a:lnTo>
                <a:lnTo>
                  <a:pt x="2196703" y="1330523"/>
                </a:lnTo>
                <a:lnTo>
                  <a:pt x="2223492" y="1330523"/>
                </a:lnTo>
                <a:lnTo>
                  <a:pt x="2250281" y="1330523"/>
                </a:lnTo>
                <a:lnTo>
                  <a:pt x="2277070" y="1330523"/>
                </a:lnTo>
                <a:lnTo>
                  <a:pt x="2312789" y="1321594"/>
                </a:lnTo>
                <a:lnTo>
                  <a:pt x="2339578" y="1321594"/>
                </a:lnTo>
                <a:lnTo>
                  <a:pt x="2366367" y="1321594"/>
                </a:lnTo>
                <a:lnTo>
                  <a:pt x="2402086" y="1321594"/>
                </a:lnTo>
                <a:lnTo>
                  <a:pt x="2428875" y="1321594"/>
                </a:lnTo>
                <a:lnTo>
                  <a:pt x="2455664" y="1321594"/>
                </a:lnTo>
                <a:lnTo>
                  <a:pt x="2482453" y="1321594"/>
                </a:lnTo>
                <a:lnTo>
                  <a:pt x="2509242" y="1312664"/>
                </a:lnTo>
                <a:lnTo>
                  <a:pt x="2536031" y="1312664"/>
                </a:lnTo>
                <a:lnTo>
                  <a:pt x="2562820" y="1312664"/>
                </a:lnTo>
                <a:lnTo>
                  <a:pt x="2598539" y="1312664"/>
                </a:lnTo>
                <a:lnTo>
                  <a:pt x="2625328" y="1312664"/>
                </a:lnTo>
                <a:lnTo>
                  <a:pt x="2661046" y="1312664"/>
                </a:lnTo>
                <a:lnTo>
                  <a:pt x="2687836" y="1312664"/>
                </a:lnTo>
                <a:lnTo>
                  <a:pt x="2714625" y="1312664"/>
                </a:lnTo>
                <a:lnTo>
                  <a:pt x="2750343" y="1312664"/>
                </a:lnTo>
                <a:lnTo>
                  <a:pt x="2777132" y="1312664"/>
                </a:lnTo>
                <a:lnTo>
                  <a:pt x="2812851" y="1312664"/>
                </a:lnTo>
                <a:lnTo>
                  <a:pt x="2839640" y="1312664"/>
                </a:lnTo>
                <a:lnTo>
                  <a:pt x="2875359" y="1312664"/>
                </a:lnTo>
                <a:lnTo>
                  <a:pt x="2902148" y="1312664"/>
                </a:lnTo>
                <a:lnTo>
                  <a:pt x="2928937" y="1312664"/>
                </a:lnTo>
                <a:lnTo>
                  <a:pt x="2964656" y="1303734"/>
                </a:lnTo>
                <a:lnTo>
                  <a:pt x="2991445" y="1312664"/>
                </a:lnTo>
                <a:lnTo>
                  <a:pt x="3018234" y="1312664"/>
                </a:lnTo>
                <a:lnTo>
                  <a:pt x="3053953" y="1312664"/>
                </a:lnTo>
                <a:lnTo>
                  <a:pt x="3080742" y="1312664"/>
                </a:lnTo>
                <a:lnTo>
                  <a:pt x="3107531" y="1312664"/>
                </a:lnTo>
                <a:lnTo>
                  <a:pt x="3134320" y="1312664"/>
                </a:lnTo>
                <a:lnTo>
                  <a:pt x="3170039" y="1312664"/>
                </a:lnTo>
                <a:lnTo>
                  <a:pt x="3196828" y="1312664"/>
                </a:lnTo>
                <a:lnTo>
                  <a:pt x="3223617" y="1312664"/>
                </a:lnTo>
                <a:lnTo>
                  <a:pt x="3250406" y="1312664"/>
                </a:lnTo>
                <a:lnTo>
                  <a:pt x="3286125" y="1312664"/>
                </a:lnTo>
                <a:lnTo>
                  <a:pt x="3312914" y="1312664"/>
                </a:lnTo>
                <a:lnTo>
                  <a:pt x="3339703" y="1303734"/>
                </a:lnTo>
                <a:lnTo>
                  <a:pt x="3366492" y="1303734"/>
                </a:lnTo>
                <a:lnTo>
                  <a:pt x="3402211" y="1303734"/>
                </a:lnTo>
                <a:lnTo>
                  <a:pt x="3429000" y="1303734"/>
                </a:lnTo>
                <a:lnTo>
                  <a:pt x="3464718" y="1294805"/>
                </a:lnTo>
                <a:lnTo>
                  <a:pt x="3491507" y="1285875"/>
                </a:lnTo>
                <a:lnTo>
                  <a:pt x="3527226" y="1276945"/>
                </a:lnTo>
                <a:lnTo>
                  <a:pt x="3554015" y="1276945"/>
                </a:lnTo>
                <a:lnTo>
                  <a:pt x="3589734" y="1268015"/>
                </a:lnTo>
                <a:lnTo>
                  <a:pt x="3616523" y="1259086"/>
                </a:lnTo>
                <a:lnTo>
                  <a:pt x="3643312" y="1250156"/>
                </a:lnTo>
                <a:lnTo>
                  <a:pt x="3670101" y="1241226"/>
                </a:lnTo>
                <a:lnTo>
                  <a:pt x="3696890" y="1232297"/>
                </a:lnTo>
                <a:lnTo>
                  <a:pt x="3732609" y="1223367"/>
                </a:lnTo>
                <a:lnTo>
                  <a:pt x="3759398" y="1214437"/>
                </a:lnTo>
                <a:lnTo>
                  <a:pt x="3786187" y="1196578"/>
                </a:lnTo>
                <a:lnTo>
                  <a:pt x="3812975" y="1187648"/>
                </a:lnTo>
                <a:lnTo>
                  <a:pt x="3839764" y="1169789"/>
                </a:lnTo>
                <a:lnTo>
                  <a:pt x="3857624" y="1160859"/>
                </a:lnTo>
                <a:lnTo>
                  <a:pt x="3875483" y="1151930"/>
                </a:lnTo>
                <a:lnTo>
                  <a:pt x="3893343" y="1143000"/>
                </a:lnTo>
                <a:lnTo>
                  <a:pt x="3920132" y="1125140"/>
                </a:lnTo>
                <a:lnTo>
                  <a:pt x="3937991" y="1107281"/>
                </a:lnTo>
                <a:lnTo>
                  <a:pt x="3946921" y="1089421"/>
                </a:lnTo>
                <a:lnTo>
                  <a:pt x="3964780" y="1080492"/>
                </a:lnTo>
                <a:lnTo>
                  <a:pt x="3982639" y="1062632"/>
                </a:lnTo>
                <a:lnTo>
                  <a:pt x="3991569" y="1044773"/>
                </a:lnTo>
                <a:lnTo>
                  <a:pt x="4009428" y="1035843"/>
                </a:lnTo>
                <a:lnTo>
                  <a:pt x="4018358" y="1017984"/>
                </a:lnTo>
                <a:lnTo>
                  <a:pt x="4027288" y="1000125"/>
                </a:lnTo>
                <a:lnTo>
                  <a:pt x="4036218" y="982265"/>
                </a:lnTo>
                <a:lnTo>
                  <a:pt x="4045147" y="973336"/>
                </a:lnTo>
                <a:lnTo>
                  <a:pt x="4045147" y="955476"/>
                </a:lnTo>
                <a:lnTo>
                  <a:pt x="4054077" y="946546"/>
                </a:lnTo>
                <a:lnTo>
                  <a:pt x="4054077" y="928687"/>
                </a:lnTo>
                <a:lnTo>
                  <a:pt x="4063007" y="910828"/>
                </a:lnTo>
                <a:lnTo>
                  <a:pt x="4063007" y="892968"/>
                </a:lnTo>
                <a:lnTo>
                  <a:pt x="4063007" y="875109"/>
                </a:lnTo>
                <a:lnTo>
                  <a:pt x="4063007" y="866179"/>
                </a:lnTo>
                <a:lnTo>
                  <a:pt x="4063007" y="848320"/>
                </a:lnTo>
                <a:lnTo>
                  <a:pt x="4063007" y="830461"/>
                </a:lnTo>
                <a:lnTo>
                  <a:pt x="4063007" y="812601"/>
                </a:lnTo>
                <a:lnTo>
                  <a:pt x="4063007" y="794742"/>
                </a:lnTo>
                <a:lnTo>
                  <a:pt x="4063007" y="776882"/>
                </a:lnTo>
                <a:lnTo>
                  <a:pt x="4063007" y="767953"/>
                </a:lnTo>
                <a:lnTo>
                  <a:pt x="4054077" y="750093"/>
                </a:lnTo>
                <a:lnTo>
                  <a:pt x="4054077" y="732234"/>
                </a:lnTo>
                <a:lnTo>
                  <a:pt x="4045147" y="714375"/>
                </a:lnTo>
                <a:lnTo>
                  <a:pt x="4045147" y="696515"/>
                </a:lnTo>
                <a:lnTo>
                  <a:pt x="4036218" y="678656"/>
                </a:lnTo>
                <a:lnTo>
                  <a:pt x="4036218" y="660796"/>
                </a:lnTo>
                <a:lnTo>
                  <a:pt x="4027288" y="642937"/>
                </a:lnTo>
                <a:lnTo>
                  <a:pt x="4027288" y="625078"/>
                </a:lnTo>
                <a:lnTo>
                  <a:pt x="4018358" y="607218"/>
                </a:lnTo>
                <a:lnTo>
                  <a:pt x="4018358" y="589359"/>
                </a:lnTo>
                <a:lnTo>
                  <a:pt x="4009428" y="571500"/>
                </a:lnTo>
                <a:lnTo>
                  <a:pt x="4000499" y="553640"/>
                </a:lnTo>
                <a:lnTo>
                  <a:pt x="3982639" y="535781"/>
                </a:lnTo>
                <a:lnTo>
                  <a:pt x="3973710" y="517921"/>
                </a:lnTo>
                <a:lnTo>
                  <a:pt x="3964780" y="500062"/>
                </a:lnTo>
                <a:lnTo>
                  <a:pt x="3955850" y="482203"/>
                </a:lnTo>
                <a:lnTo>
                  <a:pt x="3937991" y="473273"/>
                </a:lnTo>
                <a:lnTo>
                  <a:pt x="3929061" y="446484"/>
                </a:lnTo>
                <a:lnTo>
                  <a:pt x="3911202" y="437554"/>
                </a:lnTo>
                <a:lnTo>
                  <a:pt x="3893343" y="419695"/>
                </a:lnTo>
                <a:lnTo>
                  <a:pt x="3875483" y="401836"/>
                </a:lnTo>
                <a:lnTo>
                  <a:pt x="3857624" y="383976"/>
                </a:lnTo>
                <a:lnTo>
                  <a:pt x="3830835" y="366117"/>
                </a:lnTo>
                <a:lnTo>
                  <a:pt x="3812975" y="357187"/>
                </a:lnTo>
                <a:lnTo>
                  <a:pt x="3786187" y="339328"/>
                </a:lnTo>
                <a:lnTo>
                  <a:pt x="3768328" y="330398"/>
                </a:lnTo>
                <a:lnTo>
                  <a:pt x="3741539" y="312539"/>
                </a:lnTo>
                <a:lnTo>
                  <a:pt x="3714750" y="303609"/>
                </a:lnTo>
                <a:lnTo>
                  <a:pt x="3687961" y="285750"/>
                </a:lnTo>
                <a:lnTo>
                  <a:pt x="3661171" y="276820"/>
                </a:lnTo>
                <a:lnTo>
                  <a:pt x="3634382" y="258961"/>
                </a:lnTo>
                <a:lnTo>
                  <a:pt x="3607593" y="250031"/>
                </a:lnTo>
                <a:lnTo>
                  <a:pt x="3580804" y="241101"/>
                </a:lnTo>
                <a:lnTo>
                  <a:pt x="3545086" y="223242"/>
                </a:lnTo>
                <a:lnTo>
                  <a:pt x="3518296" y="214312"/>
                </a:lnTo>
                <a:lnTo>
                  <a:pt x="3482578" y="205382"/>
                </a:lnTo>
                <a:lnTo>
                  <a:pt x="3455789" y="196453"/>
                </a:lnTo>
                <a:lnTo>
                  <a:pt x="3429000" y="178593"/>
                </a:lnTo>
                <a:lnTo>
                  <a:pt x="3393281" y="169664"/>
                </a:lnTo>
                <a:lnTo>
                  <a:pt x="3357562" y="160734"/>
                </a:lnTo>
                <a:lnTo>
                  <a:pt x="3330773" y="151804"/>
                </a:lnTo>
                <a:lnTo>
                  <a:pt x="3295054" y="142875"/>
                </a:lnTo>
                <a:lnTo>
                  <a:pt x="3259336" y="133945"/>
                </a:lnTo>
                <a:lnTo>
                  <a:pt x="3223617" y="125015"/>
                </a:lnTo>
                <a:lnTo>
                  <a:pt x="3196828" y="116086"/>
                </a:lnTo>
                <a:lnTo>
                  <a:pt x="3161109" y="107156"/>
                </a:lnTo>
                <a:lnTo>
                  <a:pt x="3125390" y="98226"/>
                </a:lnTo>
                <a:lnTo>
                  <a:pt x="3089671" y="98226"/>
                </a:lnTo>
                <a:lnTo>
                  <a:pt x="3053953" y="89296"/>
                </a:lnTo>
                <a:lnTo>
                  <a:pt x="3018234" y="80367"/>
                </a:lnTo>
                <a:lnTo>
                  <a:pt x="2982515" y="80367"/>
                </a:lnTo>
                <a:lnTo>
                  <a:pt x="2946796" y="71437"/>
                </a:lnTo>
                <a:lnTo>
                  <a:pt x="2911078" y="71437"/>
                </a:lnTo>
                <a:lnTo>
                  <a:pt x="2875359" y="62507"/>
                </a:lnTo>
                <a:lnTo>
                  <a:pt x="2839640" y="62507"/>
                </a:lnTo>
                <a:lnTo>
                  <a:pt x="2803921" y="53578"/>
                </a:lnTo>
                <a:lnTo>
                  <a:pt x="2768203" y="53578"/>
                </a:lnTo>
                <a:lnTo>
                  <a:pt x="2732484" y="53578"/>
                </a:lnTo>
                <a:lnTo>
                  <a:pt x="2687836" y="44648"/>
                </a:lnTo>
                <a:lnTo>
                  <a:pt x="2652117" y="44648"/>
                </a:lnTo>
                <a:lnTo>
                  <a:pt x="2616398" y="44648"/>
                </a:lnTo>
                <a:lnTo>
                  <a:pt x="2580679" y="44648"/>
                </a:lnTo>
                <a:lnTo>
                  <a:pt x="2536031" y="44648"/>
                </a:lnTo>
                <a:lnTo>
                  <a:pt x="2500312" y="44648"/>
                </a:lnTo>
                <a:lnTo>
                  <a:pt x="2464593" y="53578"/>
                </a:lnTo>
                <a:lnTo>
                  <a:pt x="2419945" y="53578"/>
                </a:lnTo>
                <a:lnTo>
                  <a:pt x="2375296" y="62507"/>
                </a:lnTo>
                <a:lnTo>
                  <a:pt x="2339578" y="71437"/>
                </a:lnTo>
                <a:lnTo>
                  <a:pt x="2294929" y="80367"/>
                </a:lnTo>
                <a:lnTo>
                  <a:pt x="2259211" y="89296"/>
                </a:lnTo>
                <a:lnTo>
                  <a:pt x="2232421" y="98226"/>
                </a:lnTo>
                <a:lnTo>
                  <a:pt x="2232421" y="98226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90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74140"/>
            <a:ext cx="9144000" cy="3726611"/>
          </a:xfrm>
        </p:spPr>
        <p:txBody>
          <a:bodyPr anchor="t"/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produce: </a:t>
            </a:r>
            <a: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oil wealth, but many Persians do not share in its wealth. Most money goes to military. Industry and Manufacturing also major part of exports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Produce: </a:t>
            </a:r>
            <a: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 continues to grow despite government attempts to keep tighter control</a:t>
            </a:r>
          </a:p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Whom to Produce: </a:t>
            </a:r>
            <a:r>
              <a:rPr lang="en-US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 not efficient; hindered by complex restrictions and trade barriers/sanctions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93" y="857251"/>
            <a:ext cx="1617452" cy="1416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71" y="857251"/>
            <a:ext cx="2631326" cy="14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67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Main Source of Income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295400"/>
            <a:ext cx="4267200" cy="5334000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Agriculture: 2.5%</a:t>
            </a:r>
          </a:p>
          <a:p>
            <a:pPr marL="0" indent="0" fontAlgn="ctr">
              <a:buNone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sz="4000" dirty="0"/>
              <a:t>- </a:t>
            </a:r>
            <a:r>
              <a:rPr lang="fr-FR" b="1" dirty="0"/>
              <a:t>Citrus &amp; </a:t>
            </a:r>
            <a:r>
              <a:rPr lang="fr-FR" b="1" dirty="0" err="1"/>
              <a:t>industrial</a:t>
            </a:r>
            <a:r>
              <a:rPr lang="fr-FR" b="1" dirty="0"/>
              <a:t> </a:t>
            </a:r>
            <a:r>
              <a:rPr lang="fr-FR" b="1" dirty="0" err="1"/>
              <a:t>crops</a:t>
            </a:r>
            <a:endParaRPr lang="fr-FR" b="1" dirty="0"/>
          </a:p>
          <a:p>
            <a:pPr fontAlgn="ctr"/>
            <a:r>
              <a:rPr lang="fr-FR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31.4%</a:t>
            </a:r>
          </a:p>
          <a:p>
            <a:pPr marL="0" indent="0" fontAlgn="ctr">
              <a:buNone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</a:t>
            </a:r>
            <a:r>
              <a:rPr lang="fr-FR" b="1" dirty="0"/>
              <a:t>High </a:t>
            </a:r>
            <a:r>
              <a:rPr lang="fr-FR" b="1" dirty="0" err="1"/>
              <a:t>technology</a:t>
            </a:r>
            <a:r>
              <a:rPr lang="fr-FR" b="1" dirty="0"/>
              <a:t>, science </a:t>
            </a:r>
            <a:r>
              <a:rPr lang="fr-FR" b="1" dirty="0" err="1"/>
              <a:t>based</a:t>
            </a:r>
            <a:endParaRPr lang="fr-FR" b="1" dirty="0"/>
          </a:p>
          <a:p>
            <a:pPr marL="0" indent="0" fontAlgn="ctr">
              <a:buNone/>
            </a:pPr>
            <a:r>
              <a:rPr lang="en-US" b="1" dirty="0"/>
              <a:t>      - Strong industrial sector</a:t>
            </a:r>
            <a:r>
              <a:rPr lang="en-US" dirty="0"/>
              <a:t>: </a:t>
            </a:r>
            <a:r>
              <a:rPr lang="en-US" sz="2100" dirty="0"/>
              <a:t>medical electronics, agro-technology, telecommunications, fine chemicals, and computer hardware/software</a:t>
            </a:r>
            <a:endParaRPr lang="fr-FR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Services: 66.1% </a:t>
            </a:r>
          </a:p>
          <a:p>
            <a:pPr marL="0" indent="0" fontAlgn="ctr">
              <a:buNone/>
            </a:pP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-</a:t>
            </a:r>
            <a:r>
              <a:rPr lang="fr-FR" b="1" dirty="0"/>
              <a:t> </a:t>
            </a:r>
            <a:r>
              <a:rPr lang="fr-FR" b="1" dirty="0" err="1"/>
              <a:t>Tourism</a:t>
            </a:r>
            <a:r>
              <a:rPr lang="fr-FR" b="1" dirty="0"/>
              <a:t> and Finance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7" name="Picture 6" descr="http://www.armyrecognition.com/images/stories/middle_east/israel/military_equipment/skylark_2/pictures/Skylark_Generation_2_UAV_Unmanned_Aerial_Vehicle_IDF_Isarel_Israeli_army_defence_industry_military_technology_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12" y="4929421"/>
            <a:ext cx="2362200" cy="190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vosizneias.com/wp-content/uploads/2013/06/Israe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42129"/>
            <a:ext cx="2286000" cy="188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http://www.moriacenter.org/wp-content/uploads/2013/06/IsraelHighTech.jpg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07" y="3477652"/>
            <a:ext cx="1704975" cy="152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umtbprivatebanking.com/Portals/217920/images/israel%20economy%20review%2020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12" y="5023550"/>
            <a:ext cx="2298700" cy="183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agrisupportonline.com/photo_gallery/arava_december_2008/images/Arava-Feb-7-9-2008-0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1"/>
            <a:ext cx="2384612" cy="186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upload.wikimedia.org/wikipedia/commons/d/dd/Cabernet_Sauvignon_Gaillac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30" y="1600200"/>
            <a:ext cx="1981200" cy="16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reeform 1"/>
          <p:cNvSpPr/>
          <p:nvPr/>
        </p:nvSpPr>
        <p:spPr>
          <a:xfrm>
            <a:off x="6363891" y="5223868"/>
            <a:ext cx="3777258" cy="1401961"/>
          </a:xfrm>
          <a:custGeom>
            <a:avLst/>
            <a:gdLst/>
            <a:ahLst/>
            <a:cxnLst/>
            <a:rect l="0" t="0" r="0" b="0"/>
            <a:pathLst>
              <a:path w="3777258" h="1401961">
                <a:moveTo>
                  <a:pt x="125015" y="214313"/>
                </a:moveTo>
                <a:lnTo>
                  <a:pt x="125015" y="214313"/>
                </a:lnTo>
                <a:lnTo>
                  <a:pt x="125015" y="214313"/>
                </a:lnTo>
                <a:lnTo>
                  <a:pt x="125015" y="214313"/>
                </a:lnTo>
                <a:lnTo>
                  <a:pt x="125015" y="214313"/>
                </a:lnTo>
                <a:lnTo>
                  <a:pt x="116086" y="223242"/>
                </a:lnTo>
                <a:lnTo>
                  <a:pt x="116086" y="232172"/>
                </a:lnTo>
                <a:lnTo>
                  <a:pt x="116086" y="232172"/>
                </a:lnTo>
                <a:lnTo>
                  <a:pt x="116086" y="241102"/>
                </a:lnTo>
                <a:lnTo>
                  <a:pt x="116086" y="250031"/>
                </a:lnTo>
                <a:lnTo>
                  <a:pt x="116086" y="258961"/>
                </a:lnTo>
                <a:lnTo>
                  <a:pt x="116086" y="267891"/>
                </a:lnTo>
                <a:lnTo>
                  <a:pt x="116086" y="267891"/>
                </a:lnTo>
                <a:lnTo>
                  <a:pt x="116086" y="285750"/>
                </a:lnTo>
                <a:lnTo>
                  <a:pt x="107156" y="294680"/>
                </a:lnTo>
                <a:lnTo>
                  <a:pt x="107156" y="312539"/>
                </a:lnTo>
                <a:lnTo>
                  <a:pt x="107156" y="321469"/>
                </a:lnTo>
                <a:lnTo>
                  <a:pt x="107156" y="339328"/>
                </a:lnTo>
                <a:lnTo>
                  <a:pt x="107156" y="348258"/>
                </a:lnTo>
                <a:lnTo>
                  <a:pt x="107156" y="366117"/>
                </a:lnTo>
                <a:lnTo>
                  <a:pt x="98226" y="375046"/>
                </a:lnTo>
                <a:lnTo>
                  <a:pt x="98226" y="383976"/>
                </a:lnTo>
                <a:lnTo>
                  <a:pt x="98226" y="401835"/>
                </a:lnTo>
                <a:lnTo>
                  <a:pt x="89297" y="419695"/>
                </a:lnTo>
                <a:lnTo>
                  <a:pt x="89297" y="428624"/>
                </a:lnTo>
                <a:lnTo>
                  <a:pt x="80367" y="446484"/>
                </a:lnTo>
                <a:lnTo>
                  <a:pt x="80367" y="464343"/>
                </a:lnTo>
                <a:lnTo>
                  <a:pt x="71437" y="473273"/>
                </a:lnTo>
                <a:lnTo>
                  <a:pt x="71437" y="491132"/>
                </a:lnTo>
                <a:lnTo>
                  <a:pt x="62507" y="508992"/>
                </a:lnTo>
                <a:lnTo>
                  <a:pt x="62507" y="526851"/>
                </a:lnTo>
                <a:lnTo>
                  <a:pt x="53578" y="544710"/>
                </a:lnTo>
                <a:lnTo>
                  <a:pt x="53578" y="562570"/>
                </a:lnTo>
                <a:lnTo>
                  <a:pt x="44648" y="580429"/>
                </a:lnTo>
                <a:lnTo>
                  <a:pt x="44648" y="598288"/>
                </a:lnTo>
                <a:lnTo>
                  <a:pt x="35718" y="616148"/>
                </a:lnTo>
                <a:lnTo>
                  <a:pt x="35718" y="634007"/>
                </a:lnTo>
                <a:lnTo>
                  <a:pt x="35718" y="651867"/>
                </a:lnTo>
                <a:lnTo>
                  <a:pt x="26789" y="669726"/>
                </a:lnTo>
                <a:lnTo>
                  <a:pt x="26789" y="696515"/>
                </a:lnTo>
                <a:lnTo>
                  <a:pt x="26789" y="714374"/>
                </a:lnTo>
                <a:lnTo>
                  <a:pt x="17859" y="732234"/>
                </a:lnTo>
                <a:lnTo>
                  <a:pt x="17859" y="750093"/>
                </a:lnTo>
                <a:lnTo>
                  <a:pt x="17859" y="767953"/>
                </a:lnTo>
                <a:lnTo>
                  <a:pt x="8929" y="785812"/>
                </a:lnTo>
                <a:lnTo>
                  <a:pt x="8929" y="803671"/>
                </a:lnTo>
                <a:lnTo>
                  <a:pt x="8929" y="821531"/>
                </a:lnTo>
                <a:lnTo>
                  <a:pt x="8929" y="839390"/>
                </a:lnTo>
                <a:lnTo>
                  <a:pt x="8929" y="857249"/>
                </a:lnTo>
                <a:lnTo>
                  <a:pt x="8929" y="875109"/>
                </a:lnTo>
                <a:lnTo>
                  <a:pt x="8929" y="892968"/>
                </a:lnTo>
                <a:lnTo>
                  <a:pt x="8929" y="910828"/>
                </a:lnTo>
                <a:lnTo>
                  <a:pt x="8929" y="919757"/>
                </a:lnTo>
                <a:lnTo>
                  <a:pt x="8929" y="937617"/>
                </a:lnTo>
                <a:lnTo>
                  <a:pt x="8929" y="955476"/>
                </a:lnTo>
                <a:lnTo>
                  <a:pt x="0" y="964406"/>
                </a:lnTo>
                <a:lnTo>
                  <a:pt x="0" y="982265"/>
                </a:lnTo>
                <a:lnTo>
                  <a:pt x="0" y="991195"/>
                </a:lnTo>
                <a:lnTo>
                  <a:pt x="0" y="1009054"/>
                </a:lnTo>
                <a:lnTo>
                  <a:pt x="8929" y="1017984"/>
                </a:lnTo>
                <a:lnTo>
                  <a:pt x="8929" y="1035843"/>
                </a:lnTo>
                <a:lnTo>
                  <a:pt x="8929" y="1044773"/>
                </a:lnTo>
                <a:lnTo>
                  <a:pt x="8929" y="1062632"/>
                </a:lnTo>
                <a:lnTo>
                  <a:pt x="8929" y="1071562"/>
                </a:lnTo>
                <a:lnTo>
                  <a:pt x="17859" y="1089421"/>
                </a:lnTo>
                <a:lnTo>
                  <a:pt x="17859" y="1098351"/>
                </a:lnTo>
                <a:lnTo>
                  <a:pt x="17859" y="1116210"/>
                </a:lnTo>
                <a:lnTo>
                  <a:pt x="26789" y="1125140"/>
                </a:lnTo>
                <a:lnTo>
                  <a:pt x="26789" y="1134070"/>
                </a:lnTo>
                <a:lnTo>
                  <a:pt x="35718" y="1151929"/>
                </a:lnTo>
                <a:lnTo>
                  <a:pt x="44648" y="1160859"/>
                </a:lnTo>
                <a:lnTo>
                  <a:pt x="44648" y="1169788"/>
                </a:lnTo>
                <a:lnTo>
                  <a:pt x="53578" y="1178718"/>
                </a:lnTo>
                <a:lnTo>
                  <a:pt x="62507" y="1196578"/>
                </a:lnTo>
                <a:lnTo>
                  <a:pt x="62507" y="1205507"/>
                </a:lnTo>
                <a:lnTo>
                  <a:pt x="71437" y="1214437"/>
                </a:lnTo>
                <a:lnTo>
                  <a:pt x="80367" y="1223367"/>
                </a:lnTo>
                <a:lnTo>
                  <a:pt x="89297" y="1232296"/>
                </a:lnTo>
                <a:lnTo>
                  <a:pt x="98226" y="1241226"/>
                </a:lnTo>
                <a:lnTo>
                  <a:pt x="107156" y="1250156"/>
                </a:lnTo>
                <a:lnTo>
                  <a:pt x="116086" y="1259085"/>
                </a:lnTo>
                <a:lnTo>
                  <a:pt x="125015" y="1268015"/>
                </a:lnTo>
                <a:lnTo>
                  <a:pt x="133945" y="1276945"/>
                </a:lnTo>
                <a:lnTo>
                  <a:pt x="142875" y="1276945"/>
                </a:lnTo>
                <a:lnTo>
                  <a:pt x="151804" y="1285874"/>
                </a:lnTo>
                <a:lnTo>
                  <a:pt x="160734" y="1294804"/>
                </a:lnTo>
                <a:lnTo>
                  <a:pt x="178593" y="1294804"/>
                </a:lnTo>
                <a:lnTo>
                  <a:pt x="187523" y="1303734"/>
                </a:lnTo>
                <a:lnTo>
                  <a:pt x="196453" y="1312663"/>
                </a:lnTo>
                <a:lnTo>
                  <a:pt x="205382" y="1312663"/>
                </a:lnTo>
                <a:lnTo>
                  <a:pt x="223242" y="1321593"/>
                </a:lnTo>
                <a:lnTo>
                  <a:pt x="232172" y="1321593"/>
                </a:lnTo>
                <a:lnTo>
                  <a:pt x="250031" y="1330523"/>
                </a:lnTo>
                <a:lnTo>
                  <a:pt x="258961" y="1330523"/>
                </a:lnTo>
                <a:lnTo>
                  <a:pt x="276820" y="1339453"/>
                </a:lnTo>
                <a:lnTo>
                  <a:pt x="294679" y="1339453"/>
                </a:lnTo>
                <a:lnTo>
                  <a:pt x="303609" y="1348382"/>
                </a:lnTo>
                <a:lnTo>
                  <a:pt x="321468" y="1348382"/>
                </a:lnTo>
                <a:lnTo>
                  <a:pt x="339328" y="1348382"/>
                </a:lnTo>
                <a:lnTo>
                  <a:pt x="357187" y="1348382"/>
                </a:lnTo>
                <a:lnTo>
                  <a:pt x="366117" y="1357312"/>
                </a:lnTo>
                <a:lnTo>
                  <a:pt x="383976" y="1357312"/>
                </a:lnTo>
                <a:lnTo>
                  <a:pt x="401836" y="1357312"/>
                </a:lnTo>
                <a:lnTo>
                  <a:pt x="419695" y="1357312"/>
                </a:lnTo>
                <a:lnTo>
                  <a:pt x="437554" y="1357312"/>
                </a:lnTo>
                <a:lnTo>
                  <a:pt x="455414" y="1357312"/>
                </a:lnTo>
                <a:lnTo>
                  <a:pt x="473273" y="1357312"/>
                </a:lnTo>
                <a:lnTo>
                  <a:pt x="491132" y="1357312"/>
                </a:lnTo>
                <a:lnTo>
                  <a:pt x="508992" y="1348382"/>
                </a:lnTo>
                <a:lnTo>
                  <a:pt x="526851" y="1348382"/>
                </a:lnTo>
                <a:lnTo>
                  <a:pt x="544711" y="1348382"/>
                </a:lnTo>
                <a:lnTo>
                  <a:pt x="562570" y="1348382"/>
                </a:lnTo>
                <a:lnTo>
                  <a:pt x="580429" y="1348382"/>
                </a:lnTo>
                <a:lnTo>
                  <a:pt x="607218" y="1348382"/>
                </a:lnTo>
                <a:lnTo>
                  <a:pt x="625078" y="1348382"/>
                </a:lnTo>
                <a:lnTo>
                  <a:pt x="642937" y="1339453"/>
                </a:lnTo>
                <a:lnTo>
                  <a:pt x="660797" y="1339453"/>
                </a:lnTo>
                <a:lnTo>
                  <a:pt x="687586" y="1339453"/>
                </a:lnTo>
                <a:lnTo>
                  <a:pt x="705445" y="1339453"/>
                </a:lnTo>
                <a:lnTo>
                  <a:pt x="723304" y="1339453"/>
                </a:lnTo>
                <a:lnTo>
                  <a:pt x="741164" y="1330523"/>
                </a:lnTo>
                <a:lnTo>
                  <a:pt x="767953" y="1330523"/>
                </a:lnTo>
                <a:lnTo>
                  <a:pt x="785812" y="1330523"/>
                </a:lnTo>
                <a:lnTo>
                  <a:pt x="812601" y="1330523"/>
                </a:lnTo>
                <a:lnTo>
                  <a:pt x="830461" y="1321593"/>
                </a:lnTo>
                <a:lnTo>
                  <a:pt x="857250" y="1321593"/>
                </a:lnTo>
                <a:lnTo>
                  <a:pt x="884039" y="1321593"/>
                </a:lnTo>
                <a:lnTo>
                  <a:pt x="910828" y="1321593"/>
                </a:lnTo>
                <a:lnTo>
                  <a:pt x="937617" y="1321593"/>
                </a:lnTo>
                <a:lnTo>
                  <a:pt x="955476" y="1330523"/>
                </a:lnTo>
                <a:lnTo>
                  <a:pt x="982265" y="1330523"/>
                </a:lnTo>
                <a:lnTo>
                  <a:pt x="1000125" y="1330523"/>
                </a:lnTo>
                <a:lnTo>
                  <a:pt x="1026914" y="1330523"/>
                </a:lnTo>
                <a:lnTo>
                  <a:pt x="1053703" y="1339453"/>
                </a:lnTo>
                <a:lnTo>
                  <a:pt x="1071562" y="1330523"/>
                </a:lnTo>
                <a:lnTo>
                  <a:pt x="1098351" y="1330523"/>
                </a:lnTo>
                <a:lnTo>
                  <a:pt x="1125140" y="1330523"/>
                </a:lnTo>
                <a:lnTo>
                  <a:pt x="1151929" y="1330523"/>
                </a:lnTo>
                <a:lnTo>
                  <a:pt x="1169789" y="1330523"/>
                </a:lnTo>
                <a:lnTo>
                  <a:pt x="1196578" y="1330523"/>
                </a:lnTo>
                <a:lnTo>
                  <a:pt x="1223367" y="1330523"/>
                </a:lnTo>
                <a:lnTo>
                  <a:pt x="1241226" y="1330523"/>
                </a:lnTo>
                <a:lnTo>
                  <a:pt x="1268015" y="1330523"/>
                </a:lnTo>
                <a:lnTo>
                  <a:pt x="1294804" y="1330523"/>
                </a:lnTo>
                <a:lnTo>
                  <a:pt x="1321593" y="1330523"/>
                </a:lnTo>
                <a:lnTo>
                  <a:pt x="1339453" y="1321593"/>
                </a:lnTo>
                <a:lnTo>
                  <a:pt x="1366242" y="1321593"/>
                </a:lnTo>
                <a:lnTo>
                  <a:pt x="1384101" y="1321593"/>
                </a:lnTo>
                <a:lnTo>
                  <a:pt x="1410890" y="1321593"/>
                </a:lnTo>
                <a:lnTo>
                  <a:pt x="1437679" y="1321593"/>
                </a:lnTo>
                <a:lnTo>
                  <a:pt x="1464468" y="1321593"/>
                </a:lnTo>
                <a:lnTo>
                  <a:pt x="1491257" y="1321593"/>
                </a:lnTo>
                <a:lnTo>
                  <a:pt x="1509117" y="1321593"/>
                </a:lnTo>
                <a:lnTo>
                  <a:pt x="1535906" y="1321593"/>
                </a:lnTo>
                <a:lnTo>
                  <a:pt x="1562695" y="1321593"/>
                </a:lnTo>
                <a:lnTo>
                  <a:pt x="1589484" y="1321593"/>
                </a:lnTo>
                <a:lnTo>
                  <a:pt x="1616273" y="1321593"/>
                </a:lnTo>
                <a:lnTo>
                  <a:pt x="1634132" y="1321593"/>
                </a:lnTo>
                <a:lnTo>
                  <a:pt x="1660922" y="1321593"/>
                </a:lnTo>
                <a:lnTo>
                  <a:pt x="1687711" y="1321593"/>
                </a:lnTo>
                <a:lnTo>
                  <a:pt x="1705570" y="1321593"/>
                </a:lnTo>
                <a:lnTo>
                  <a:pt x="1732359" y="1321593"/>
                </a:lnTo>
                <a:lnTo>
                  <a:pt x="1759148" y="1321593"/>
                </a:lnTo>
                <a:lnTo>
                  <a:pt x="1785937" y="1321593"/>
                </a:lnTo>
                <a:lnTo>
                  <a:pt x="1803797" y="1321593"/>
                </a:lnTo>
                <a:lnTo>
                  <a:pt x="1830586" y="1321593"/>
                </a:lnTo>
                <a:lnTo>
                  <a:pt x="1857375" y="1321593"/>
                </a:lnTo>
                <a:lnTo>
                  <a:pt x="1884164" y="1330523"/>
                </a:lnTo>
                <a:lnTo>
                  <a:pt x="1902023" y="1330523"/>
                </a:lnTo>
                <a:lnTo>
                  <a:pt x="1928812" y="1330523"/>
                </a:lnTo>
                <a:lnTo>
                  <a:pt x="1946672" y="1330523"/>
                </a:lnTo>
                <a:lnTo>
                  <a:pt x="1973461" y="1339453"/>
                </a:lnTo>
                <a:lnTo>
                  <a:pt x="2000250" y="1339453"/>
                </a:lnTo>
                <a:lnTo>
                  <a:pt x="2018109" y="1348382"/>
                </a:lnTo>
                <a:lnTo>
                  <a:pt x="2044898" y="1348382"/>
                </a:lnTo>
                <a:lnTo>
                  <a:pt x="2062757" y="1357312"/>
                </a:lnTo>
                <a:lnTo>
                  <a:pt x="2089547" y="1357312"/>
                </a:lnTo>
                <a:lnTo>
                  <a:pt x="2107406" y="1357312"/>
                </a:lnTo>
                <a:lnTo>
                  <a:pt x="2134195" y="1366242"/>
                </a:lnTo>
                <a:lnTo>
                  <a:pt x="2152054" y="1366242"/>
                </a:lnTo>
                <a:lnTo>
                  <a:pt x="2178843" y="1366242"/>
                </a:lnTo>
                <a:lnTo>
                  <a:pt x="2196703" y="1366242"/>
                </a:lnTo>
                <a:lnTo>
                  <a:pt x="2214562" y="1366242"/>
                </a:lnTo>
                <a:lnTo>
                  <a:pt x="2241351" y="1366242"/>
                </a:lnTo>
                <a:lnTo>
                  <a:pt x="2268140" y="1375171"/>
                </a:lnTo>
                <a:lnTo>
                  <a:pt x="2286000" y="1375171"/>
                </a:lnTo>
                <a:lnTo>
                  <a:pt x="2312789" y="1375171"/>
                </a:lnTo>
                <a:lnTo>
                  <a:pt x="2330648" y="1375171"/>
                </a:lnTo>
                <a:lnTo>
                  <a:pt x="2357437" y="1375171"/>
                </a:lnTo>
                <a:lnTo>
                  <a:pt x="2375297" y="1384101"/>
                </a:lnTo>
                <a:lnTo>
                  <a:pt x="2402086" y="1384101"/>
                </a:lnTo>
                <a:lnTo>
                  <a:pt x="2419945" y="1384101"/>
                </a:lnTo>
                <a:lnTo>
                  <a:pt x="2437804" y="1384101"/>
                </a:lnTo>
                <a:lnTo>
                  <a:pt x="2464593" y="1393031"/>
                </a:lnTo>
                <a:lnTo>
                  <a:pt x="2482453" y="1393031"/>
                </a:lnTo>
                <a:lnTo>
                  <a:pt x="2509242" y="1393031"/>
                </a:lnTo>
                <a:lnTo>
                  <a:pt x="2527101" y="1393031"/>
                </a:lnTo>
                <a:lnTo>
                  <a:pt x="2553890" y="1393031"/>
                </a:lnTo>
                <a:lnTo>
                  <a:pt x="2580679" y="1393031"/>
                </a:lnTo>
                <a:lnTo>
                  <a:pt x="2598539" y="1401960"/>
                </a:lnTo>
                <a:lnTo>
                  <a:pt x="2625328" y="1401960"/>
                </a:lnTo>
                <a:lnTo>
                  <a:pt x="2643187" y="1401960"/>
                </a:lnTo>
                <a:lnTo>
                  <a:pt x="2669976" y="1401960"/>
                </a:lnTo>
                <a:lnTo>
                  <a:pt x="2687836" y="1401960"/>
                </a:lnTo>
                <a:lnTo>
                  <a:pt x="2714625" y="1401960"/>
                </a:lnTo>
                <a:lnTo>
                  <a:pt x="2741414" y="1401960"/>
                </a:lnTo>
                <a:lnTo>
                  <a:pt x="2759273" y="1401960"/>
                </a:lnTo>
                <a:lnTo>
                  <a:pt x="2786062" y="1401960"/>
                </a:lnTo>
                <a:lnTo>
                  <a:pt x="2812851" y="1401960"/>
                </a:lnTo>
                <a:lnTo>
                  <a:pt x="2830711" y="1401960"/>
                </a:lnTo>
                <a:lnTo>
                  <a:pt x="2857500" y="1401960"/>
                </a:lnTo>
                <a:lnTo>
                  <a:pt x="2884289" y="1401960"/>
                </a:lnTo>
                <a:lnTo>
                  <a:pt x="2902148" y="1401960"/>
                </a:lnTo>
                <a:lnTo>
                  <a:pt x="2928937" y="1393031"/>
                </a:lnTo>
                <a:lnTo>
                  <a:pt x="2946797" y="1393031"/>
                </a:lnTo>
                <a:lnTo>
                  <a:pt x="2973586" y="1393031"/>
                </a:lnTo>
                <a:lnTo>
                  <a:pt x="3000375" y="1393031"/>
                </a:lnTo>
                <a:lnTo>
                  <a:pt x="3018234" y="1384101"/>
                </a:lnTo>
                <a:lnTo>
                  <a:pt x="3036093" y="1384101"/>
                </a:lnTo>
                <a:lnTo>
                  <a:pt x="3062882" y="1375171"/>
                </a:lnTo>
                <a:lnTo>
                  <a:pt x="3089672" y="1375171"/>
                </a:lnTo>
                <a:lnTo>
                  <a:pt x="3107531" y="1366242"/>
                </a:lnTo>
                <a:lnTo>
                  <a:pt x="3134320" y="1357312"/>
                </a:lnTo>
                <a:lnTo>
                  <a:pt x="3152179" y="1348382"/>
                </a:lnTo>
                <a:lnTo>
                  <a:pt x="3170039" y="1348382"/>
                </a:lnTo>
                <a:lnTo>
                  <a:pt x="3187898" y="1339453"/>
                </a:lnTo>
                <a:lnTo>
                  <a:pt x="3214687" y="1330523"/>
                </a:lnTo>
                <a:lnTo>
                  <a:pt x="3232547" y="1321593"/>
                </a:lnTo>
                <a:lnTo>
                  <a:pt x="3250406" y="1312663"/>
                </a:lnTo>
                <a:lnTo>
                  <a:pt x="3268265" y="1303734"/>
                </a:lnTo>
                <a:lnTo>
                  <a:pt x="3286125" y="1303734"/>
                </a:lnTo>
                <a:lnTo>
                  <a:pt x="3312914" y="1294804"/>
                </a:lnTo>
                <a:lnTo>
                  <a:pt x="3330773" y="1285874"/>
                </a:lnTo>
                <a:lnTo>
                  <a:pt x="3348632" y="1276945"/>
                </a:lnTo>
                <a:lnTo>
                  <a:pt x="3366491" y="1259085"/>
                </a:lnTo>
                <a:lnTo>
                  <a:pt x="3384350" y="1259085"/>
                </a:lnTo>
                <a:lnTo>
                  <a:pt x="3402210" y="1250156"/>
                </a:lnTo>
                <a:lnTo>
                  <a:pt x="3420069" y="1241226"/>
                </a:lnTo>
                <a:lnTo>
                  <a:pt x="3437929" y="1232296"/>
                </a:lnTo>
                <a:lnTo>
                  <a:pt x="3446858" y="1214437"/>
                </a:lnTo>
                <a:lnTo>
                  <a:pt x="3464718" y="1205507"/>
                </a:lnTo>
                <a:lnTo>
                  <a:pt x="3482577" y="1196578"/>
                </a:lnTo>
                <a:lnTo>
                  <a:pt x="3500436" y="1187648"/>
                </a:lnTo>
                <a:lnTo>
                  <a:pt x="3509366" y="1169788"/>
                </a:lnTo>
                <a:lnTo>
                  <a:pt x="3527225" y="1160859"/>
                </a:lnTo>
                <a:lnTo>
                  <a:pt x="3545085" y="1142999"/>
                </a:lnTo>
                <a:lnTo>
                  <a:pt x="3562944" y="1125140"/>
                </a:lnTo>
                <a:lnTo>
                  <a:pt x="3580804" y="1116210"/>
                </a:lnTo>
                <a:lnTo>
                  <a:pt x="3589733" y="1098351"/>
                </a:lnTo>
                <a:lnTo>
                  <a:pt x="3598663" y="1080492"/>
                </a:lnTo>
                <a:lnTo>
                  <a:pt x="3616522" y="1062632"/>
                </a:lnTo>
                <a:lnTo>
                  <a:pt x="3625452" y="1044773"/>
                </a:lnTo>
                <a:lnTo>
                  <a:pt x="3634382" y="1026913"/>
                </a:lnTo>
                <a:lnTo>
                  <a:pt x="3652241" y="1009054"/>
                </a:lnTo>
                <a:lnTo>
                  <a:pt x="3661171" y="991195"/>
                </a:lnTo>
                <a:lnTo>
                  <a:pt x="3670100" y="964406"/>
                </a:lnTo>
                <a:lnTo>
                  <a:pt x="3679030" y="946546"/>
                </a:lnTo>
                <a:lnTo>
                  <a:pt x="3687960" y="919757"/>
                </a:lnTo>
                <a:lnTo>
                  <a:pt x="3696889" y="892968"/>
                </a:lnTo>
                <a:lnTo>
                  <a:pt x="3696889" y="866179"/>
                </a:lnTo>
                <a:lnTo>
                  <a:pt x="3705819" y="839390"/>
                </a:lnTo>
                <a:lnTo>
                  <a:pt x="3714749" y="821531"/>
                </a:lnTo>
                <a:lnTo>
                  <a:pt x="3714749" y="785812"/>
                </a:lnTo>
                <a:lnTo>
                  <a:pt x="3723679" y="759023"/>
                </a:lnTo>
                <a:lnTo>
                  <a:pt x="3723679" y="732234"/>
                </a:lnTo>
                <a:lnTo>
                  <a:pt x="3732608" y="696515"/>
                </a:lnTo>
                <a:lnTo>
                  <a:pt x="3732608" y="660796"/>
                </a:lnTo>
                <a:lnTo>
                  <a:pt x="3732608" y="634007"/>
                </a:lnTo>
                <a:lnTo>
                  <a:pt x="3741538" y="598288"/>
                </a:lnTo>
                <a:lnTo>
                  <a:pt x="3741538" y="562570"/>
                </a:lnTo>
                <a:lnTo>
                  <a:pt x="3741538" y="526851"/>
                </a:lnTo>
                <a:lnTo>
                  <a:pt x="3750468" y="491132"/>
                </a:lnTo>
                <a:lnTo>
                  <a:pt x="3750468" y="455413"/>
                </a:lnTo>
                <a:lnTo>
                  <a:pt x="3750468" y="428624"/>
                </a:lnTo>
                <a:lnTo>
                  <a:pt x="3750468" y="383976"/>
                </a:lnTo>
                <a:lnTo>
                  <a:pt x="3759397" y="357187"/>
                </a:lnTo>
                <a:lnTo>
                  <a:pt x="3759397" y="321469"/>
                </a:lnTo>
                <a:lnTo>
                  <a:pt x="3768327" y="285750"/>
                </a:lnTo>
                <a:lnTo>
                  <a:pt x="3768327" y="250031"/>
                </a:lnTo>
                <a:lnTo>
                  <a:pt x="3768327" y="214313"/>
                </a:lnTo>
                <a:lnTo>
                  <a:pt x="3768327" y="187524"/>
                </a:lnTo>
                <a:lnTo>
                  <a:pt x="3777257" y="160735"/>
                </a:lnTo>
                <a:lnTo>
                  <a:pt x="3777257" y="133946"/>
                </a:lnTo>
                <a:lnTo>
                  <a:pt x="3777257" y="107156"/>
                </a:lnTo>
                <a:lnTo>
                  <a:pt x="3777257" y="89297"/>
                </a:lnTo>
                <a:lnTo>
                  <a:pt x="3777257" y="62508"/>
                </a:lnTo>
                <a:lnTo>
                  <a:pt x="3777257" y="44649"/>
                </a:lnTo>
                <a:lnTo>
                  <a:pt x="3777257" y="26789"/>
                </a:lnTo>
                <a:lnTo>
                  <a:pt x="3777257" y="17860"/>
                </a:lnTo>
                <a:lnTo>
                  <a:pt x="3768327" y="8930"/>
                </a:lnTo>
                <a:lnTo>
                  <a:pt x="3768327" y="0"/>
                </a:lnTo>
                <a:lnTo>
                  <a:pt x="3759397" y="0"/>
                </a:lnTo>
                <a:lnTo>
                  <a:pt x="3750468" y="0"/>
                </a:lnTo>
                <a:lnTo>
                  <a:pt x="3741538" y="0"/>
                </a:lnTo>
                <a:lnTo>
                  <a:pt x="3741538" y="0"/>
                </a:lnTo>
                <a:lnTo>
                  <a:pt x="3732608" y="0"/>
                </a:lnTo>
                <a:lnTo>
                  <a:pt x="3723679" y="8930"/>
                </a:lnTo>
                <a:lnTo>
                  <a:pt x="3714749" y="17860"/>
                </a:lnTo>
                <a:lnTo>
                  <a:pt x="3696889" y="17860"/>
                </a:lnTo>
                <a:lnTo>
                  <a:pt x="3687960" y="26789"/>
                </a:lnTo>
                <a:lnTo>
                  <a:pt x="3679030" y="35719"/>
                </a:lnTo>
                <a:lnTo>
                  <a:pt x="3670100" y="35719"/>
                </a:lnTo>
                <a:lnTo>
                  <a:pt x="3661171" y="44649"/>
                </a:lnTo>
                <a:lnTo>
                  <a:pt x="3643311" y="44649"/>
                </a:lnTo>
                <a:lnTo>
                  <a:pt x="3634382" y="44649"/>
                </a:lnTo>
                <a:lnTo>
                  <a:pt x="3616522" y="44649"/>
                </a:lnTo>
                <a:lnTo>
                  <a:pt x="3607593" y="53578"/>
                </a:lnTo>
                <a:lnTo>
                  <a:pt x="3598663" y="53578"/>
                </a:lnTo>
                <a:lnTo>
                  <a:pt x="3580804" y="53578"/>
                </a:lnTo>
                <a:lnTo>
                  <a:pt x="3562944" y="53578"/>
                </a:lnTo>
                <a:lnTo>
                  <a:pt x="3554014" y="53578"/>
                </a:lnTo>
                <a:lnTo>
                  <a:pt x="3536155" y="53578"/>
                </a:lnTo>
                <a:lnTo>
                  <a:pt x="3527225" y="53578"/>
                </a:lnTo>
                <a:lnTo>
                  <a:pt x="3509366" y="53578"/>
                </a:lnTo>
                <a:lnTo>
                  <a:pt x="3491507" y="53578"/>
                </a:lnTo>
                <a:lnTo>
                  <a:pt x="3473647" y="53578"/>
                </a:lnTo>
                <a:lnTo>
                  <a:pt x="3455788" y="53578"/>
                </a:lnTo>
                <a:lnTo>
                  <a:pt x="3446858" y="53578"/>
                </a:lnTo>
                <a:lnTo>
                  <a:pt x="3428999" y="53578"/>
                </a:lnTo>
                <a:lnTo>
                  <a:pt x="3411139" y="53578"/>
                </a:lnTo>
                <a:lnTo>
                  <a:pt x="3393280" y="53578"/>
                </a:lnTo>
                <a:lnTo>
                  <a:pt x="3366491" y="62508"/>
                </a:lnTo>
                <a:lnTo>
                  <a:pt x="3348632" y="62508"/>
                </a:lnTo>
                <a:lnTo>
                  <a:pt x="3330773" y="62508"/>
                </a:lnTo>
                <a:lnTo>
                  <a:pt x="3312914" y="71438"/>
                </a:lnTo>
                <a:lnTo>
                  <a:pt x="3286125" y="71438"/>
                </a:lnTo>
                <a:lnTo>
                  <a:pt x="3268265" y="80367"/>
                </a:lnTo>
                <a:lnTo>
                  <a:pt x="3250406" y="80367"/>
                </a:lnTo>
                <a:lnTo>
                  <a:pt x="3232547" y="80367"/>
                </a:lnTo>
                <a:lnTo>
                  <a:pt x="3205757" y="80367"/>
                </a:lnTo>
                <a:lnTo>
                  <a:pt x="3187898" y="80367"/>
                </a:lnTo>
                <a:lnTo>
                  <a:pt x="3170039" y="89297"/>
                </a:lnTo>
                <a:lnTo>
                  <a:pt x="3152179" y="89297"/>
                </a:lnTo>
                <a:lnTo>
                  <a:pt x="3125390" y="89297"/>
                </a:lnTo>
                <a:lnTo>
                  <a:pt x="3107531" y="89297"/>
                </a:lnTo>
                <a:lnTo>
                  <a:pt x="3089672" y="89297"/>
                </a:lnTo>
                <a:lnTo>
                  <a:pt x="3071812" y="98227"/>
                </a:lnTo>
                <a:lnTo>
                  <a:pt x="3053953" y="98227"/>
                </a:lnTo>
                <a:lnTo>
                  <a:pt x="3027164" y="98227"/>
                </a:lnTo>
                <a:lnTo>
                  <a:pt x="3009304" y="98227"/>
                </a:lnTo>
                <a:lnTo>
                  <a:pt x="2991445" y="98227"/>
                </a:lnTo>
                <a:lnTo>
                  <a:pt x="2964656" y="107156"/>
                </a:lnTo>
                <a:lnTo>
                  <a:pt x="2946797" y="107156"/>
                </a:lnTo>
                <a:lnTo>
                  <a:pt x="2928937" y="107156"/>
                </a:lnTo>
                <a:lnTo>
                  <a:pt x="2902148" y="107156"/>
                </a:lnTo>
                <a:lnTo>
                  <a:pt x="2884289" y="107156"/>
                </a:lnTo>
                <a:lnTo>
                  <a:pt x="2857500" y="107156"/>
                </a:lnTo>
                <a:lnTo>
                  <a:pt x="2839640" y="107156"/>
                </a:lnTo>
                <a:lnTo>
                  <a:pt x="2821781" y="107156"/>
                </a:lnTo>
                <a:lnTo>
                  <a:pt x="2794992" y="107156"/>
                </a:lnTo>
                <a:lnTo>
                  <a:pt x="2777132" y="107156"/>
                </a:lnTo>
                <a:lnTo>
                  <a:pt x="2750343" y="116086"/>
                </a:lnTo>
                <a:lnTo>
                  <a:pt x="2732484" y="116086"/>
                </a:lnTo>
                <a:lnTo>
                  <a:pt x="2714625" y="116086"/>
                </a:lnTo>
                <a:lnTo>
                  <a:pt x="2687836" y="116086"/>
                </a:lnTo>
                <a:lnTo>
                  <a:pt x="2669976" y="116086"/>
                </a:lnTo>
                <a:lnTo>
                  <a:pt x="2643187" y="116086"/>
                </a:lnTo>
                <a:lnTo>
                  <a:pt x="2625328" y="116086"/>
                </a:lnTo>
                <a:lnTo>
                  <a:pt x="2598539" y="107156"/>
                </a:lnTo>
                <a:lnTo>
                  <a:pt x="2580679" y="107156"/>
                </a:lnTo>
                <a:lnTo>
                  <a:pt x="2553890" y="107156"/>
                </a:lnTo>
                <a:lnTo>
                  <a:pt x="2527101" y="107156"/>
                </a:lnTo>
                <a:lnTo>
                  <a:pt x="2509242" y="107156"/>
                </a:lnTo>
                <a:lnTo>
                  <a:pt x="2482453" y="107156"/>
                </a:lnTo>
                <a:lnTo>
                  <a:pt x="2464593" y="107156"/>
                </a:lnTo>
                <a:lnTo>
                  <a:pt x="2437804" y="107156"/>
                </a:lnTo>
                <a:lnTo>
                  <a:pt x="2411015" y="107156"/>
                </a:lnTo>
                <a:lnTo>
                  <a:pt x="2393156" y="107156"/>
                </a:lnTo>
                <a:lnTo>
                  <a:pt x="2366367" y="107156"/>
                </a:lnTo>
                <a:lnTo>
                  <a:pt x="2339578" y="107156"/>
                </a:lnTo>
                <a:lnTo>
                  <a:pt x="2312789" y="107156"/>
                </a:lnTo>
                <a:lnTo>
                  <a:pt x="2286000" y="107156"/>
                </a:lnTo>
                <a:lnTo>
                  <a:pt x="2259211" y="107156"/>
                </a:lnTo>
                <a:lnTo>
                  <a:pt x="2232422" y="107156"/>
                </a:lnTo>
                <a:lnTo>
                  <a:pt x="2214562" y="107156"/>
                </a:lnTo>
                <a:lnTo>
                  <a:pt x="2187773" y="98227"/>
                </a:lnTo>
                <a:lnTo>
                  <a:pt x="2160984" y="98227"/>
                </a:lnTo>
                <a:lnTo>
                  <a:pt x="2134195" y="98227"/>
                </a:lnTo>
                <a:lnTo>
                  <a:pt x="2107406" y="98227"/>
                </a:lnTo>
                <a:lnTo>
                  <a:pt x="2089547" y="98227"/>
                </a:lnTo>
                <a:lnTo>
                  <a:pt x="2053828" y="98227"/>
                </a:lnTo>
                <a:lnTo>
                  <a:pt x="2035968" y="98227"/>
                </a:lnTo>
                <a:lnTo>
                  <a:pt x="2009179" y="98227"/>
                </a:lnTo>
                <a:lnTo>
                  <a:pt x="1973461" y="98227"/>
                </a:lnTo>
                <a:lnTo>
                  <a:pt x="1946672" y="98227"/>
                </a:lnTo>
                <a:lnTo>
                  <a:pt x="1919882" y="98227"/>
                </a:lnTo>
                <a:lnTo>
                  <a:pt x="1893093" y="98227"/>
                </a:lnTo>
                <a:lnTo>
                  <a:pt x="1866304" y="98227"/>
                </a:lnTo>
                <a:lnTo>
                  <a:pt x="1839515" y="98227"/>
                </a:lnTo>
                <a:lnTo>
                  <a:pt x="1812726" y="98227"/>
                </a:lnTo>
                <a:lnTo>
                  <a:pt x="1785937" y="98227"/>
                </a:lnTo>
                <a:lnTo>
                  <a:pt x="1759148" y="89297"/>
                </a:lnTo>
                <a:lnTo>
                  <a:pt x="1732359" y="89297"/>
                </a:lnTo>
                <a:lnTo>
                  <a:pt x="1705570" y="89297"/>
                </a:lnTo>
                <a:lnTo>
                  <a:pt x="1678781" y="89297"/>
                </a:lnTo>
                <a:lnTo>
                  <a:pt x="1651992" y="89297"/>
                </a:lnTo>
                <a:lnTo>
                  <a:pt x="1625203" y="89297"/>
                </a:lnTo>
                <a:lnTo>
                  <a:pt x="1598414" y="89297"/>
                </a:lnTo>
                <a:lnTo>
                  <a:pt x="1571625" y="89297"/>
                </a:lnTo>
                <a:lnTo>
                  <a:pt x="1544836" y="89297"/>
                </a:lnTo>
                <a:lnTo>
                  <a:pt x="1518047" y="89297"/>
                </a:lnTo>
                <a:lnTo>
                  <a:pt x="1491257" y="89297"/>
                </a:lnTo>
                <a:lnTo>
                  <a:pt x="1464468" y="89297"/>
                </a:lnTo>
                <a:lnTo>
                  <a:pt x="1437679" y="98227"/>
                </a:lnTo>
                <a:lnTo>
                  <a:pt x="1401961" y="98227"/>
                </a:lnTo>
                <a:lnTo>
                  <a:pt x="1375172" y="98227"/>
                </a:lnTo>
                <a:lnTo>
                  <a:pt x="1348382" y="98227"/>
                </a:lnTo>
                <a:lnTo>
                  <a:pt x="1330523" y="107156"/>
                </a:lnTo>
                <a:lnTo>
                  <a:pt x="1303734" y="107156"/>
                </a:lnTo>
                <a:lnTo>
                  <a:pt x="1276945" y="107156"/>
                </a:lnTo>
                <a:lnTo>
                  <a:pt x="1250156" y="107156"/>
                </a:lnTo>
                <a:lnTo>
                  <a:pt x="1223367" y="116086"/>
                </a:lnTo>
                <a:lnTo>
                  <a:pt x="1196578" y="116086"/>
                </a:lnTo>
                <a:lnTo>
                  <a:pt x="1169789" y="125016"/>
                </a:lnTo>
                <a:lnTo>
                  <a:pt x="1143000" y="125016"/>
                </a:lnTo>
                <a:lnTo>
                  <a:pt x="1116211" y="125016"/>
                </a:lnTo>
                <a:lnTo>
                  <a:pt x="1098351" y="133946"/>
                </a:lnTo>
                <a:lnTo>
                  <a:pt x="1071562" y="133946"/>
                </a:lnTo>
                <a:lnTo>
                  <a:pt x="1044773" y="133946"/>
                </a:lnTo>
                <a:lnTo>
                  <a:pt x="1017984" y="142875"/>
                </a:lnTo>
                <a:lnTo>
                  <a:pt x="991195" y="142875"/>
                </a:lnTo>
                <a:lnTo>
                  <a:pt x="964406" y="151805"/>
                </a:lnTo>
                <a:lnTo>
                  <a:pt x="946547" y="151805"/>
                </a:lnTo>
                <a:lnTo>
                  <a:pt x="910828" y="151805"/>
                </a:lnTo>
                <a:lnTo>
                  <a:pt x="892968" y="151805"/>
                </a:lnTo>
                <a:lnTo>
                  <a:pt x="866179" y="160735"/>
                </a:lnTo>
                <a:lnTo>
                  <a:pt x="839390" y="160735"/>
                </a:lnTo>
                <a:lnTo>
                  <a:pt x="821531" y="160735"/>
                </a:lnTo>
                <a:lnTo>
                  <a:pt x="794742" y="160735"/>
                </a:lnTo>
                <a:lnTo>
                  <a:pt x="776882" y="160735"/>
                </a:lnTo>
                <a:lnTo>
                  <a:pt x="750093" y="160735"/>
                </a:lnTo>
                <a:lnTo>
                  <a:pt x="723304" y="160735"/>
                </a:lnTo>
                <a:lnTo>
                  <a:pt x="705445" y="160735"/>
                </a:lnTo>
                <a:lnTo>
                  <a:pt x="678656" y="160735"/>
                </a:lnTo>
                <a:lnTo>
                  <a:pt x="651867" y="160735"/>
                </a:lnTo>
                <a:lnTo>
                  <a:pt x="634007" y="151805"/>
                </a:lnTo>
                <a:lnTo>
                  <a:pt x="607218" y="151805"/>
                </a:lnTo>
                <a:lnTo>
                  <a:pt x="589359" y="151805"/>
                </a:lnTo>
                <a:lnTo>
                  <a:pt x="562570" y="142875"/>
                </a:lnTo>
                <a:lnTo>
                  <a:pt x="544711" y="142875"/>
                </a:lnTo>
                <a:lnTo>
                  <a:pt x="517922" y="142875"/>
                </a:lnTo>
                <a:lnTo>
                  <a:pt x="500062" y="142875"/>
                </a:lnTo>
                <a:lnTo>
                  <a:pt x="473273" y="142875"/>
                </a:lnTo>
                <a:lnTo>
                  <a:pt x="455414" y="133946"/>
                </a:lnTo>
                <a:lnTo>
                  <a:pt x="437554" y="133946"/>
                </a:lnTo>
                <a:lnTo>
                  <a:pt x="410765" y="133946"/>
                </a:lnTo>
                <a:lnTo>
                  <a:pt x="392906" y="133946"/>
                </a:lnTo>
                <a:lnTo>
                  <a:pt x="366117" y="125016"/>
                </a:lnTo>
                <a:lnTo>
                  <a:pt x="348257" y="125016"/>
                </a:lnTo>
                <a:lnTo>
                  <a:pt x="330398" y="125016"/>
                </a:lnTo>
                <a:lnTo>
                  <a:pt x="312539" y="125016"/>
                </a:lnTo>
                <a:lnTo>
                  <a:pt x="294679" y="125016"/>
                </a:lnTo>
                <a:lnTo>
                  <a:pt x="276820" y="125016"/>
                </a:lnTo>
                <a:lnTo>
                  <a:pt x="258961" y="125016"/>
                </a:lnTo>
                <a:lnTo>
                  <a:pt x="241101" y="125016"/>
                </a:lnTo>
                <a:lnTo>
                  <a:pt x="223242" y="125016"/>
                </a:lnTo>
                <a:lnTo>
                  <a:pt x="214312" y="125016"/>
                </a:lnTo>
                <a:lnTo>
                  <a:pt x="196453" y="125016"/>
                </a:lnTo>
                <a:lnTo>
                  <a:pt x="178593" y="125016"/>
                </a:lnTo>
                <a:lnTo>
                  <a:pt x="178593" y="125016"/>
                </a:lnTo>
                <a:lnTo>
                  <a:pt x="178593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9908976" y="2625329"/>
            <a:ext cx="303610" cy="339329"/>
          </a:xfrm>
          <a:custGeom>
            <a:avLst/>
            <a:gdLst/>
            <a:ahLst/>
            <a:cxnLst/>
            <a:rect l="0" t="0" r="0" b="0"/>
            <a:pathLst>
              <a:path w="303610" h="339329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44648" y="53578"/>
                </a:lnTo>
                <a:lnTo>
                  <a:pt x="62508" y="80367"/>
                </a:lnTo>
                <a:lnTo>
                  <a:pt x="80367" y="107156"/>
                </a:lnTo>
                <a:lnTo>
                  <a:pt x="98226" y="133945"/>
                </a:lnTo>
                <a:lnTo>
                  <a:pt x="116086" y="160735"/>
                </a:lnTo>
                <a:lnTo>
                  <a:pt x="142875" y="187523"/>
                </a:lnTo>
                <a:lnTo>
                  <a:pt x="160734" y="214312"/>
                </a:lnTo>
                <a:lnTo>
                  <a:pt x="187523" y="241101"/>
                </a:lnTo>
                <a:lnTo>
                  <a:pt x="214312" y="267890"/>
                </a:lnTo>
                <a:lnTo>
                  <a:pt x="232172" y="285750"/>
                </a:lnTo>
                <a:lnTo>
                  <a:pt x="250031" y="303609"/>
                </a:lnTo>
                <a:lnTo>
                  <a:pt x="267890" y="321468"/>
                </a:lnTo>
                <a:lnTo>
                  <a:pt x="285750" y="330398"/>
                </a:lnTo>
                <a:lnTo>
                  <a:pt x="294679" y="330398"/>
                </a:lnTo>
                <a:lnTo>
                  <a:pt x="303609" y="339328"/>
                </a:lnTo>
                <a:lnTo>
                  <a:pt x="303609" y="3393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962554" y="2527103"/>
            <a:ext cx="205384" cy="607219"/>
          </a:xfrm>
          <a:custGeom>
            <a:avLst/>
            <a:gdLst/>
            <a:ahLst/>
            <a:cxnLst/>
            <a:rect l="0" t="0" r="0" b="0"/>
            <a:pathLst>
              <a:path w="205384" h="607219">
                <a:moveTo>
                  <a:pt x="205383" y="0"/>
                </a:moveTo>
                <a:lnTo>
                  <a:pt x="196453" y="0"/>
                </a:lnTo>
                <a:lnTo>
                  <a:pt x="196453" y="17859"/>
                </a:lnTo>
                <a:lnTo>
                  <a:pt x="187523" y="35718"/>
                </a:lnTo>
                <a:lnTo>
                  <a:pt x="169664" y="71437"/>
                </a:lnTo>
                <a:lnTo>
                  <a:pt x="151805" y="116086"/>
                </a:lnTo>
                <a:lnTo>
                  <a:pt x="133945" y="169664"/>
                </a:lnTo>
                <a:lnTo>
                  <a:pt x="116086" y="223242"/>
                </a:lnTo>
                <a:lnTo>
                  <a:pt x="89297" y="285749"/>
                </a:lnTo>
                <a:lnTo>
                  <a:pt x="71437" y="339327"/>
                </a:lnTo>
                <a:lnTo>
                  <a:pt x="53578" y="392905"/>
                </a:lnTo>
                <a:lnTo>
                  <a:pt x="35719" y="446484"/>
                </a:lnTo>
                <a:lnTo>
                  <a:pt x="26789" y="491132"/>
                </a:lnTo>
                <a:lnTo>
                  <a:pt x="8930" y="535780"/>
                </a:lnTo>
                <a:lnTo>
                  <a:pt x="0" y="571499"/>
                </a:lnTo>
                <a:lnTo>
                  <a:pt x="0" y="598288"/>
                </a:lnTo>
                <a:lnTo>
                  <a:pt x="0" y="607218"/>
                </a:lnTo>
                <a:lnTo>
                  <a:pt x="0" y="60721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016132" y="2571750"/>
            <a:ext cx="35720" cy="634008"/>
          </a:xfrm>
          <a:custGeom>
            <a:avLst/>
            <a:gdLst/>
            <a:ahLst/>
            <a:cxnLst/>
            <a:rect l="0" t="0" r="0" b="0"/>
            <a:pathLst>
              <a:path w="35720" h="63400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62508"/>
                </a:lnTo>
                <a:lnTo>
                  <a:pt x="8930" y="98227"/>
                </a:lnTo>
                <a:lnTo>
                  <a:pt x="8930" y="151805"/>
                </a:lnTo>
                <a:lnTo>
                  <a:pt x="8930" y="214313"/>
                </a:lnTo>
                <a:lnTo>
                  <a:pt x="8930" y="267890"/>
                </a:lnTo>
                <a:lnTo>
                  <a:pt x="0" y="330398"/>
                </a:lnTo>
                <a:lnTo>
                  <a:pt x="0" y="383976"/>
                </a:lnTo>
                <a:lnTo>
                  <a:pt x="0" y="437554"/>
                </a:lnTo>
                <a:lnTo>
                  <a:pt x="0" y="491132"/>
                </a:lnTo>
                <a:lnTo>
                  <a:pt x="8930" y="535781"/>
                </a:lnTo>
                <a:lnTo>
                  <a:pt x="8930" y="571500"/>
                </a:lnTo>
                <a:lnTo>
                  <a:pt x="17859" y="598289"/>
                </a:lnTo>
                <a:lnTo>
                  <a:pt x="26789" y="616148"/>
                </a:lnTo>
                <a:lnTo>
                  <a:pt x="35719" y="634007"/>
                </a:lnTo>
                <a:lnTo>
                  <a:pt x="35719" y="6340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810749" y="2705695"/>
            <a:ext cx="562572" cy="187524"/>
          </a:xfrm>
          <a:custGeom>
            <a:avLst/>
            <a:gdLst/>
            <a:ahLst/>
            <a:cxnLst/>
            <a:rect l="0" t="0" r="0" b="0"/>
            <a:pathLst>
              <a:path w="562572" h="187524">
                <a:moveTo>
                  <a:pt x="0" y="187523"/>
                </a:move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87523"/>
                </a:lnTo>
                <a:lnTo>
                  <a:pt x="26789" y="178594"/>
                </a:lnTo>
                <a:lnTo>
                  <a:pt x="53578" y="160734"/>
                </a:lnTo>
                <a:lnTo>
                  <a:pt x="89297" y="151805"/>
                </a:lnTo>
                <a:lnTo>
                  <a:pt x="133946" y="142875"/>
                </a:lnTo>
                <a:lnTo>
                  <a:pt x="169664" y="125016"/>
                </a:lnTo>
                <a:lnTo>
                  <a:pt x="223242" y="107156"/>
                </a:lnTo>
                <a:lnTo>
                  <a:pt x="267891" y="89297"/>
                </a:lnTo>
                <a:lnTo>
                  <a:pt x="321469" y="71438"/>
                </a:lnTo>
                <a:lnTo>
                  <a:pt x="375047" y="53578"/>
                </a:lnTo>
                <a:lnTo>
                  <a:pt x="419696" y="35719"/>
                </a:lnTo>
                <a:lnTo>
                  <a:pt x="464344" y="26789"/>
                </a:lnTo>
                <a:lnTo>
                  <a:pt x="508992" y="17860"/>
                </a:lnTo>
                <a:lnTo>
                  <a:pt x="544711" y="8930"/>
                </a:lnTo>
                <a:lnTo>
                  <a:pt x="562571" y="0"/>
                </a:lnTo>
                <a:lnTo>
                  <a:pt x="562571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721453" y="2518172"/>
            <a:ext cx="651869" cy="705446"/>
          </a:xfrm>
          <a:custGeom>
            <a:avLst/>
            <a:gdLst/>
            <a:ahLst/>
            <a:cxnLst/>
            <a:rect l="0" t="0" r="0" b="0"/>
            <a:pathLst>
              <a:path w="651869" h="705446">
                <a:moveTo>
                  <a:pt x="651868" y="8930"/>
                </a:moveTo>
                <a:lnTo>
                  <a:pt x="651868" y="0"/>
                </a:lnTo>
                <a:lnTo>
                  <a:pt x="642938" y="0"/>
                </a:lnTo>
                <a:lnTo>
                  <a:pt x="642938" y="8930"/>
                </a:lnTo>
                <a:lnTo>
                  <a:pt x="625078" y="17859"/>
                </a:lnTo>
                <a:lnTo>
                  <a:pt x="616149" y="35719"/>
                </a:lnTo>
                <a:lnTo>
                  <a:pt x="589360" y="62508"/>
                </a:lnTo>
                <a:lnTo>
                  <a:pt x="553641" y="98226"/>
                </a:lnTo>
                <a:lnTo>
                  <a:pt x="517922" y="133945"/>
                </a:lnTo>
                <a:lnTo>
                  <a:pt x="482203" y="169664"/>
                </a:lnTo>
                <a:lnTo>
                  <a:pt x="446485" y="214312"/>
                </a:lnTo>
                <a:lnTo>
                  <a:pt x="401836" y="258961"/>
                </a:lnTo>
                <a:lnTo>
                  <a:pt x="366118" y="312539"/>
                </a:lnTo>
                <a:lnTo>
                  <a:pt x="321469" y="357187"/>
                </a:lnTo>
                <a:lnTo>
                  <a:pt x="285750" y="401835"/>
                </a:lnTo>
                <a:lnTo>
                  <a:pt x="241102" y="455414"/>
                </a:lnTo>
                <a:lnTo>
                  <a:pt x="205383" y="500062"/>
                </a:lnTo>
                <a:lnTo>
                  <a:pt x="160735" y="553640"/>
                </a:lnTo>
                <a:lnTo>
                  <a:pt x="125016" y="589359"/>
                </a:lnTo>
                <a:lnTo>
                  <a:pt x="89297" y="634007"/>
                </a:lnTo>
                <a:lnTo>
                  <a:pt x="62508" y="660796"/>
                </a:lnTo>
                <a:lnTo>
                  <a:pt x="35719" y="687585"/>
                </a:lnTo>
                <a:lnTo>
                  <a:pt x="8930" y="696515"/>
                </a:lnTo>
                <a:lnTo>
                  <a:pt x="0" y="705445"/>
                </a:lnTo>
                <a:lnTo>
                  <a:pt x="0" y="7054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748241" y="2732484"/>
            <a:ext cx="544712" cy="535782"/>
          </a:xfrm>
          <a:custGeom>
            <a:avLst/>
            <a:gdLst/>
            <a:ahLst/>
            <a:cxnLst/>
            <a:rect l="0" t="0" r="0" b="0"/>
            <a:pathLst>
              <a:path w="544712" h="535782">
                <a:moveTo>
                  <a:pt x="0" y="1786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8930"/>
                </a:lnTo>
                <a:lnTo>
                  <a:pt x="62508" y="26789"/>
                </a:lnTo>
                <a:lnTo>
                  <a:pt x="89297" y="44649"/>
                </a:lnTo>
                <a:lnTo>
                  <a:pt x="107157" y="62508"/>
                </a:lnTo>
                <a:lnTo>
                  <a:pt x="133946" y="89297"/>
                </a:lnTo>
                <a:lnTo>
                  <a:pt x="169664" y="125016"/>
                </a:lnTo>
                <a:lnTo>
                  <a:pt x="196454" y="151805"/>
                </a:lnTo>
                <a:lnTo>
                  <a:pt x="232172" y="187523"/>
                </a:lnTo>
                <a:lnTo>
                  <a:pt x="276821" y="232172"/>
                </a:lnTo>
                <a:lnTo>
                  <a:pt x="312539" y="267891"/>
                </a:lnTo>
                <a:lnTo>
                  <a:pt x="348258" y="312539"/>
                </a:lnTo>
                <a:lnTo>
                  <a:pt x="375047" y="357187"/>
                </a:lnTo>
                <a:lnTo>
                  <a:pt x="410766" y="392906"/>
                </a:lnTo>
                <a:lnTo>
                  <a:pt x="446485" y="428625"/>
                </a:lnTo>
                <a:lnTo>
                  <a:pt x="473274" y="464344"/>
                </a:lnTo>
                <a:lnTo>
                  <a:pt x="508993" y="491133"/>
                </a:lnTo>
                <a:lnTo>
                  <a:pt x="526852" y="517922"/>
                </a:lnTo>
                <a:lnTo>
                  <a:pt x="544711" y="535781"/>
                </a:lnTo>
                <a:lnTo>
                  <a:pt x="544711" y="53578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935391" y="4420195"/>
            <a:ext cx="3027164" cy="133946"/>
          </a:xfrm>
          <a:custGeom>
            <a:avLst/>
            <a:gdLst/>
            <a:ahLst/>
            <a:cxnLst/>
            <a:rect l="0" t="0" r="0" b="0"/>
            <a:pathLst>
              <a:path w="3027164" h="133946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7" y="26789"/>
                </a:lnTo>
                <a:lnTo>
                  <a:pt x="71437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6" y="17859"/>
                </a:lnTo>
                <a:lnTo>
                  <a:pt x="116086" y="8930"/>
                </a:lnTo>
                <a:lnTo>
                  <a:pt x="125015" y="8930"/>
                </a:lnTo>
                <a:lnTo>
                  <a:pt x="133945" y="8930"/>
                </a:lnTo>
                <a:lnTo>
                  <a:pt x="151804" y="8930"/>
                </a:lnTo>
                <a:lnTo>
                  <a:pt x="160734" y="893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0"/>
                </a:lnTo>
                <a:lnTo>
                  <a:pt x="214312" y="0"/>
                </a:lnTo>
                <a:lnTo>
                  <a:pt x="223242" y="0"/>
                </a:lnTo>
                <a:lnTo>
                  <a:pt x="232172" y="0"/>
                </a:lnTo>
                <a:lnTo>
                  <a:pt x="250031" y="0"/>
                </a:lnTo>
                <a:lnTo>
                  <a:pt x="267890" y="0"/>
                </a:lnTo>
                <a:lnTo>
                  <a:pt x="276820" y="0"/>
                </a:lnTo>
                <a:lnTo>
                  <a:pt x="285750" y="0"/>
                </a:lnTo>
                <a:lnTo>
                  <a:pt x="303609" y="0"/>
                </a:lnTo>
                <a:lnTo>
                  <a:pt x="312539" y="0"/>
                </a:lnTo>
                <a:lnTo>
                  <a:pt x="330398" y="0"/>
                </a:lnTo>
                <a:lnTo>
                  <a:pt x="339328" y="0"/>
                </a:lnTo>
                <a:lnTo>
                  <a:pt x="357187" y="0"/>
                </a:lnTo>
                <a:lnTo>
                  <a:pt x="366117" y="0"/>
                </a:lnTo>
                <a:lnTo>
                  <a:pt x="375047" y="0"/>
                </a:lnTo>
                <a:lnTo>
                  <a:pt x="392906" y="0"/>
                </a:lnTo>
                <a:lnTo>
                  <a:pt x="401836" y="8930"/>
                </a:lnTo>
                <a:lnTo>
                  <a:pt x="419695" y="8930"/>
                </a:lnTo>
                <a:lnTo>
                  <a:pt x="428625" y="8930"/>
                </a:lnTo>
                <a:lnTo>
                  <a:pt x="446484" y="17859"/>
                </a:lnTo>
                <a:lnTo>
                  <a:pt x="464343" y="17859"/>
                </a:lnTo>
                <a:lnTo>
                  <a:pt x="473273" y="17859"/>
                </a:lnTo>
                <a:lnTo>
                  <a:pt x="482203" y="17859"/>
                </a:lnTo>
                <a:lnTo>
                  <a:pt x="500062" y="26789"/>
                </a:lnTo>
                <a:lnTo>
                  <a:pt x="508992" y="26789"/>
                </a:lnTo>
                <a:lnTo>
                  <a:pt x="517922" y="26789"/>
                </a:lnTo>
                <a:lnTo>
                  <a:pt x="535781" y="35719"/>
                </a:lnTo>
                <a:lnTo>
                  <a:pt x="544711" y="35719"/>
                </a:lnTo>
                <a:lnTo>
                  <a:pt x="562570" y="44648"/>
                </a:lnTo>
                <a:lnTo>
                  <a:pt x="571500" y="44648"/>
                </a:lnTo>
                <a:lnTo>
                  <a:pt x="589359" y="53578"/>
                </a:lnTo>
                <a:lnTo>
                  <a:pt x="598289" y="53578"/>
                </a:lnTo>
                <a:lnTo>
                  <a:pt x="616148" y="62508"/>
                </a:lnTo>
                <a:lnTo>
                  <a:pt x="625078" y="62508"/>
                </a:lnTo>
                <a:lnTo>
                  <a:pt x="642937" y="71437"/>
                </a:lnTo>
                <a:lnTo>
                  <a:pt x="651867" y="80367"/>
                </a:lnTo>
                <a:lnTo>
                  <a:pt x="669726" y="80367"/>
                </a:lnTo>
                <a:lnTo>
                  <a:pt x="678656" y="89297"/>
                </a:lnTo>
                <a:lnTo>
                  <a:pt x="696515" y="89297"/>
                </a:lnTo>
                <a:lnTo>
                  <a:pt x="705445" y="98226"/>
                </a:lnTo>
                <a:lnTo>
                  <a:pt x="723304" y="98226"/>
                </a:lnTo>
                <a:lnTo>
                  <a:pt x="732234" y="107156"/>
                </a:lnTo>
                <a:lnTo>
                  <a:pt x="750093" y="107156"/>
                </a:lnTo>
                <a:lnTo>
                  <a:pt x="759023" y="107156"/>
                </a:lnTo>
                <a:lnTo>
                  <a:pt x="776882" y="107156"/>
                </a:lnTo>
                <a:lnTo>
                  <a:pt x="785812" y="116086"/>
                </a:lnTo>
                <a:lnTo>
                  <a:pt x="803672" y="116086"/>
                </a:lnTo>
                <a:lnTo>
                  <a:pt x="812601" y="116086"/>
                </a:lnTo>
                <a:lnTo>
                  <a:pt x="830461" y="125016"/>
                </a:lnTo>
                <a:lnTo>
                  <a:pt x="839390" y="125016"/>
                </a:lnTo>
                <a:lnTo>
                  <a:pt x="857250" y="125016"/>
                </a:lnTo>
                <a:lnTo>
                  <a:pt x="866179" y="125016"/>
                </a:lnTo>
                <a:lnTo>
                  <a:pt x="884039" y="125016"/>
                </a:lnTo>
                <a:lnTo>
                  <a:pt x="892968" y="133945"/>
                </a:lnTo>
                <a:lnTo>
                  <a:pt x="910828" y="133945"/>
                </a:lnTo>
                <a:lnTo>
                  <a:pt x="919757" y="133945"/>
                </a:lnTo>
                <a:lnTo>
                  <a:pt x="937617" y="133945"/>
                </a:lnTo>
                <a:lnTo>
                  <a:pt x="955476" y="133945"/>
                </a:lnTo>
                <a:lnTo>
                  <a:pt x="964406" y="133945"/>
                </a:lnTo>
                <a:lnTo>
                  <a:pt x="973336" y="133945"/>
                </a:lnTo>
                <a:lnTo>
                  <a:pt x="991195" y="133945"/>
                </a:lnTo>
                <a:lnTo>
                  <a:pt x="1000125" y="133945"/>
                </a:lnTo>
                <a:lnTo>
                  <a:pt x="1017984" y="133945"/>
                </a:lnTo>
                <a:lnTo>
                  <a:pt x="1035843" y="125016"/>
                </a:lnTo>
                <a:lnTo>
                  <a:pt x="1044773" y="125016"/>
                </a:lnTo>
                <a:lnTo>
                  <a:pt x="1062632" y="125016"/>
                </a:lnTo>
                <a:lnTo>
                  <a:pt x="1071562" y="125016"/>
                </a:lnTo>
                <a:lnTo>
                  <a:pt x="1089422" y="125016"/>
                </a:lnTo>
                <a:lnTo>
                  <a:pt x="1098351" y="125016"/>
                </a:lnTo>
                <a:lnTo>
                  <a:pt x="1116211" y="116086"/>
                </a:lnTo>
                <a:lnTo>
                  <a:pt x="1125140" y="116086"/>
                </a:lnTo>
                <a:lnTo>
                  <a:pt x="1143000" y="116086"/>
                </a:lnTo>
                <a:lnTo>
                  <a:pt x="1151929" y="116086"/>
                </a:lnTo>
                <a:lnTo>
                  <a:pt x="1169789" y="107156"/>
                </a:lnTo>
                <a:lnTo>
                  <a:pt x="1178718" y="107156"/>
                </a:lnTo>
                <a:lnTo>
                  <a:pt x="1196578" y="107156"/>
                </a:lnTo>
                <a:lnTo>
                  <a:pt x="1205507" y="107156"/>
                </a:lnTo>
                <a:lnTo>
                  <a:pt x="1223367" y="107156"/>
                </a:lnTo>
                <a:lnTo>
                  <a:pt x="1232297" y="107156"/>
                </a:lnTo>
                <a:lnTo>
                  <a:pt x="1250156" y="98226"/>
                </a:lnTo>
                <a:lnTo>
                  <a:pt x="1268015" y="98226"/>
                </a:lnTo>
                <a:lnTo>
                  <a:pt x="1276945" y="98226"/>
                </a:lnTo>
                <a:lnTo>
                  <a:pt x="1294804" y="89297"/>
                </a:lnTo>
                <a:lnTo>
                  <a:pt x="1303734" y="89297"/>
                </a:lnTo>
                <a:lnTo>
                  <a:pt x="1321593" y="89297"/>
                </a:lnTo>
                <a:lnTo>
                  <a:pt x="1330523" y="89297"/>
                </a:lnTo>
                <a:lnTo>
                  <a:pt x="1348382" y="89297"/>
                </a:lnTo>
                <a:lnTo>
                  <a:pt x="1357312" y="89297"/>
                </a:lnTo>
                <a:lnTo>
                  <a:pt x="1375172" y="89297"/>
                </a:lnTo>
                <a:lnTo>
                  <a:pt x="1384101" y="89297"/>
                </a:lnTo>
                <a:lnTo>
                  <a:pt x="1401961" y="80367"/>
                </a:lnTo>
                <a:lnTo>
                  <a:pt x="1410890" y="80367"/>
                </a:lnTo>
                <a:lnTo>
                  <a:pt x="1428750" y="80367"/>
                </a:lnTo>
                <a:lnTo>
                  <a:pt x="1446609" y="80367"/>
                </a:lnTo>
                <a:lnTo>
                  <a:pt x="1455539" y="80367"/>
                </a:lnTo>
                <a:lnTo>
                  <a:pt x="1473398" y="80367"/>
                </a:lnTo>
                <a:lnTo>
                  <a:pt x="1491257" y="89297"/>
                </a:lnTo>
                <a:lnTo>
                  <a:pt x="1500187" y="89297"/>
                </a:lnTo>
                <a:lnTo>
                  <a:pt x="1518047" y="89297"/>
                </a:lnTo>
                <a:lnTo>
                  <a:pt x="1526976" y="89297"/>
                </a:lnTo>
                <a:lnTo>
                  <a:pt x="1544836" y="89297"/>
                </a:lnTo>
                <a:lnTo>
                  <a:pt x="1562695" y="89297"/>
                </a:lnTo>
                <a:lnTo>
                  <a:pt x="1571625" y="89297"/>
                </a:lnTo>
                <a:lnTo>
                  <a:pt x="1589484" y="89297"/>
                </a:lnTo>
                <a:lnTo>
                  <a:pt x="1607343" y="89297"/>
                </a:lnTo>
                <a:lnTo>
                  <a:pt x="1616273" y="89297"/>
                </a:lnTo>
                <a:lnTo>
                  <a:pt x="1634132" y="89297"/>
                </a:lnTo>
                <a:lnTo>
                  <a:pt x="1651992" y="89297"/>
                </a:lnTo>
                <a:lnTo>
                  <a:pt x="1660922" y="89297"/>
                </a:lnTo>
                <a:lnTo>
                  <a:pt x="1678781" y="89297"/>
                </a:lnTo>
                <a:lnTo>
                  <a:pt x="1687711" y="89297"/>
                </a:lnTo>
                <a:lnTo>
                  <a:pt x="1705570" y="89297"/>
                </a:lnTo>
                <a:lnTo>
                  <a:pt x="1723429" y="89297"/>
                </a:lnTo>
                <a:lnTo>
                  <a:pt x="1741289" y="89297"/>
                </a:lnTo>
                <a:lnTo>
                  <a:pt x="1759148" y="89297"/>
                </a:lnTo>
                <a:lnTo>
                  <a:pt x="1768078" y="89297"/>
                </a:lnTo>
                <a:lnTo>
                  <a:pt x="1785937" y="80367"/>
                </a:lnTo>
                <a:lnTo>
                  <a:pt x="1803797" y="80367"/>
                </a:lnTo>
                <a:lnTo>
                  <a:pt x="1821656" y="80367"/>
                </a:lnTo>
                <a:lnTo>
                  <a:pt x="1830586" y="80367"/>
                </a:lnTo>
                <a:lnTo>
                  <a:pt x="1848445" y="80367"/>
                </a:lnTo>
                <a:lnTo>
                  <a:pt x="1866304" y="80367"/>
                </a:lnTo>
                <a:lnTo>
                  <a:pt x="1884164" y="80367"/>
                </a:lnTo>
                <a:lnTo>
                  <a:pt x="1902023" y="80367"/>
                </a:lnTo>
                <a:lnTo>
                  <a:pt x="1910953" y="80367"/>
                </a:lnTo>
                <a:lnTo>
                  <a:pt x="1928812" y="80367"/>
                </a:lnTo>
                <a:lnTo>
                  <a:pt x="1946672" y="80367"/>
                </a:lnTo>
                <a:lnTo>
                  <a:pt x="1964531" y="80367"/>
                </a:lnTo>
                <a:lnTo>
                  <a:pt x="1982390" y="80367"/>
                </a:lnTo>
                <a:lnTo>
                  <a:pt x="1991320" y="80367"/>
                </a:lnTo>
                <a:lnTo>
                  <a:pt x="2009179" y="80367"/>
                </a:lnTo>
                <a:lnTo>
                  <a:pt x="2027039" y="80367"/>
                </a:lnTo>
                <a:lnTo>
                  <a:pt x="2044898" y="80367"/>
                </a:lnTo>
                <a:lnTo>
                  <a:pt x="2062757" y="80367"/>
                </a:lnTo>
                <a:lnTo>
                  <a:pt x="2080617" y="71437"/>
                </a:lnTo>
                <a:lnTo>
                  <a:pt x="2098476" y="71437"/>
                </a:lnTo>
                <a:lnTo>
                  <a:pt x="2116336" y="71437"/>
                </a:lnTo>
                <a:lnTo>
                  <a:pt x="2125265" y="71437"/>
                </a:lnTo>
                <a:lnTo>
                  <a:pt x="2143125" y="71437"/>
                </a:lnTo>
                <a:lnTo>
                  <a:pt x="2169914" y="71437"/>
                </a:lnTo>
                <a:lnTo>
                  <a:pt x="2178843" y="62508"/>
                </a:lnTo>
                <a:lnTo>
                  <a:pt x="2196703" y="62508"/>
                </a:lnTo>
                <a:lnTo>
                  <a:pt x="2214562" y="62508"/>
                </a:lnTo>
                <a:lnTo>
                  <a:pt x="2232422" y="62508"/>
                </a:lnTo>
                <a:lnTo>
                  <a:pt x="2250281" y="62508"/>
                </a:lnTo>
                <a:lnTo>
                  <a:pt x="2268140" y="53578"/>
                </a:lnTo>
                <a:lnTo>
                  <a:pt x="2286000" y="53578"/>
                </a:lnTo>
                <a:lnTo>
                  <a:pt x="2303859" y="53578"/>
                </a:lnTo>
                <a:lnTo>
                  <a:pt x="2312789" y="53578"/>
                </a:lnTo>
                <a:lnTo>
                  <a:pt x="2330648" y="44648"/>
                </a:lnTo>
                <a:lnTo>
                  <a:pt x="2357437" y="44648"/>
                </a:lnTo>
                <a:lnTo>
                  <a:pt x="2366367" y="44648"/>
                </a:lnTo>
                <a:lnTo>
                  <a:pt x="2384226" y="35719"/>
                </a:lnTo>
                <a:lnTo>
                  <a:pt x="2402086" y="35719"/>
                </a:lnTo>
                <a:lnTo>
                  <a:pt x="2419945" y="35719"/>
                </a:lnTo>
                <a:lnTo>
                  <a:pt x="2437804" y="35719"/>
                </a:lnTo>
                <a:lnTo>
                  <a:pt x="2455664" y="35719"/>
                </a:lnTo>
                <a:lnTo>
                  <a:pt x="2473523" y="35719"/>
                </a:lnTo>
                <a:lnTo>
                  <a:pt x="2491382" y="35719"/>
                </a:lnTo>
                <a:lnTo>
                  <a:pt x="2500312" y="35719"/>
                </a:lnTo>
                <a:lnTo>
                  <a:pt x="2527101" y="35719"/>
                </a:lnTo>
                <a:lnTo>
                  <a:pt x="2536031" y="35719"/>
                </a:lnTo>
                <a:lnTo>
                  <a:pt x="2553890" y="35719"/>
                </a:lnTo>
                <a:lnTo>
                  <a:pt x="2571750" y="35719"/>
                </a:lnTo>
                <a:lnTo>
                  <a:pt x="2589609" y="35719"/>
                </a:lnTo>
                <a:lnTo>
                  <a:pt x="2607468" y="35719"/>
                </a:lnTo>
                <a:lnTo>
                  <a:pt x="2616398" y="35719"/>
                </a:lnTo>
                <a:lnTo>
                  <a:pt x="2634257" y="44648"/>
                </a:lnTo>
                <a:lnTo>
                  <a:pt x="2652117" y="44648"/>
                </a:lnTo>
                <a:lnTo>
                  <a:pt x="2669976" y="44648"/>
                </a:lnTo>
                <a:lnTo>
                  <a:pt x="2687836" y="53578"/>
                </a:lnTo>
                <a:lnTo>
                  <a:pt x="2705695" y="53578"/>
                </a:lnTo>
                <a:lnTo>
                  <a:pt x="2723554" y="53578"/>
                </a:lnTo>
                <a:lnTo>
                  <a:pt x="2741414" y="53578"/>
                </a:lnTo>
                <a:lnTo>
                  <a:pt x="2759273" y="62508"/>
                </a:lnTo>
                <a:lnTo>
                  <a:pt x="2777132" y="62508"/>
                </a:lnTo>
                <a:lnTo>
                  <a:pt x="2794991" y="62508"/>
                </a:lnTo>
                <a:lnTo>
                  <a:pt x="2812850" y="62508"/>
                </a:lnTo>
                <a:lnTo>
                  <a:pt x="2830710" y="71437"/>
                </a:lnTo>
                <a:lnTo>
                  <a:pt x="2848569" y="71437"/>
                </a:lnTo>
                <a:lnTo>
                  <a:pt x="2866429" y="80367"/>
                </a:lnTo>
                <a:lnTo>
                  <a:pt x="2884288" y="80367"/>
                </a:lnTo>
                <a:lnTo>
                  <a:pt x="2902147" y="89297"/>
                </a:lnTo>
                <a:lnTo>
                  <a:pt x="2920007" y="89297"/>
                </a:lnTo>
                <a:lnTo>
                  <a:pt x="2928936" y="89297"/>
                </a:lnTo>
                <a:lnTo>
                  <a:pt x="2946796" y="89297"/>
                </a:lnTo>
                <a:lnTo>
                  <a:pt x="2955725" y="98226"/>
                </a:lnTo>
                <a:lnTo>
                  <a:pt x="2973585" y="107156"/>
                </a:lnTo>
                <a:lnTo>
                  <a:pt x="2982514" y="107156"/>
                </a:lnTo>
                <a:lnTo>
                  <a:pt x="2991444" y="116086"/>
                </a:lnTo>
                <a:lnTo>
                  <a:pt x="3000374" y="116086"/>
                </a:lnTo>
                <a:lnTo>
                  <a:pt x="3009304" y="116086"/>
                </a:lnTo>
                <a:lnTo>
                  <a:pt x="3018233" y="125016"/>
                </a:lnTo>
                <a:lnTo>
                  <a:pt x="3018233" y="125016"/>
                </a:lnTo>
                <a:lnTo>
                  <a:pt x="3027163" y="125016"/>
                </a:lnTo>
                <a:lnTo>
                  <a:pt x="3027163" y="125016"/>
                </a:lnTo>
                <a:lnTo>
                  <a:pt x="3027163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774657" y="3616523"/>
            <a:ext cx="3027165" cy="80368"/>
          </a:xfrm>
          <a:custGeom>
            <a:avLst/>
            <a:gdLst/>
            <a:ahLst/>
            <a:cxnLst/>
            <a:rect l="0" t="0" r="0" b="0"/>
            <a:pathLst>
              <a:path w="3027165" h="80368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53578" y="62508"/>
                </a:lnTo>
                <a:lnTo>
                  <a:pt x="62508" y="62508"/>
                </a:lnTo>
                <a:lnTo>
                  <a:pt x="80367" y="62508"/>
                </a:lnTo>
                <a:lnTo>
                  <a:pt x="89297" y="62508"/>
                </a:lnTo>
                <a:lnTo>
                  <a:pt x="107157" y="62508"/>
                </a:lnTo>
                <a:lnTo>
                  <a:pt x="125016" y="62508"/>
                </a:lnTo>
                <a:lnTo>
                  <a:pt x="133946" y="62508"/>
                </a:lnTo>
                <a:lnTo>
                  <a:pt x="151805" y="53578"/>
                </a:lnTo>
                <a:lnTo>
                  <a:pt x="169664" y="53578"/>
                </a:lnTo>
                <a:lnTo>
                  <a:pt x="178594" y="53578"/>
                </a:lnTo>
                <a:lnTo>
                  <a:pt x="196453" y="44648"/>
                </a:lnTo>
                <a:lnTo>
                  <a:pt x="214313" y="44648"/>
                </a:lnTo>
                <a:lnTo>
                  <a:pt x="232172" y="35719"/>
                </a:lnTo>
                <a:lnTo>
                  <a:pt x="250032" y="35719"/>
                </a:lnTo>
                <a:lnTo>
                  <a:pt x="267891" y="26789"/>
                </a:lnTo>
                <a:lnTo>
                  <a:pt x="285750" y="26789"/>
                </a:lnTo>
                <a:lnTo>
                  <a:pt x="303610" y="26789"/>
                </a:lnTo>
                <a:lnTo>
                  <a:pt x="321469" y="17859"/>
                </a:lnTo>
                <a:lnTo>
                  <a:pt x="339328" y="17859"/>
                </a:lnTo>
                <a:lnTo>
                  <a:pt x="366117" y="17859"/>
                </a:lnTo>
                <a:lnTo>
                  <a:pt x="383977" y="17859"/>
                </a:lnTo>
                <a:lnTo>
                  <a:pt x="401836" y="8930"/>
                </a:lnTo>
                <a:lnTo>
                  <a:pt x="419696" y="8930"/>
                </a:lnTo>
                <a:lnTo>
                  <a:pt x="446485" y="8930"/>
                </a:lnTo>
                <a:lnTo>
                  <a:pt x="464344" y="8930"/>
                </a:lnTo>
                <a:lnTo>
                  <a:pt x="482203" y="0"/>
                </a:lnTo>
                <a:lnTo>
                  <a:pt x="500063" y="0"/>
                </a:lnTo>
                <a:lnTo>
                  <a:pt x="526852" y="0"/>
                </a:lnTo>
                <a:lnTo>
                  <a:pt x="544711" y="0"/>
                </a:lnTo>
                <a:lnTo>
                  <a:pt x="571500" y="0"/>
                </a:lnTo>
                <a:lnTo>
                  <a:pt x="589360" y="0"/>
                </a:lnTo>
                <a:lnTo>
                  <a:pt x="616149" y="0"/>
                </a:lnTo>
                <a:lnTo>
                  <a:pt x="634008" y="0"/>
                </a:lnTo>
                <a:lnTo>
                  <a:pt x="660797" y="0"/>
                </a:lnTo>
                <a:lnTo>
                  <a:pt x="687586" y="0"/>
                </a:lnTo>
                <a:lnTo>
                  <a:pt x="705446" y="0"/>
                </a:lnTo>
                <a:lnTo>
                  <a:pt x="732235" y="0"/>
                </a:lnTo>
                <a:lnTo>
                  <a:pt x="759024" y="8930"/>
                </a:lnTo>
                <a:lnTo>
                  <a:pt x="776883" y="8930"/>
                </a:lnTo>
                <a:lnTo>
                  <a:pt x="803672" y="8930"/>
                </a:lnTo>
                <a:lnTo>
                  <a:pt x="830461" y="8930"/>
                </a:lnTo>
                <a:lnTo>
                  <a:pt x="848321" y="8930"/>
                </a:lnTo>
                <a:lnTo>
                  <a:pt x="875110" y="17859"/>
                </a:lnTo>
                <a:lnTo>
                  <a:pt x="901899" y="17859"/>
                </a:lnTo>
                <a:lnTo>
                  <a:pt x="928688" y="17859"/>
                </a:lnTo>
                <a:lnTo>
                  <a:pt x="955477" y="17859"/>
                </a:lnTo>
                <a:lnTo>
                  <a:pt x="982266" y="17859"/>
                </a:lnTo>
                <a:lnTo>
                  <a:pt x="1009055" y="26789"/>
                </a:lnTo>
                <a:lnTo>
                  <a:pt x="1035844" y="26789"/>
                </a:lnTo>
                <a:lnTo>
                  <a:pt x="1062633" y="26789"/>
                </a:lnTo>
                <a:lnTo>
                  <a:pt x="1089422" y="35719"/>
                </a:lnTo>
                <a:lnTo>
                  <a:pt x="1116211" y="35719"/>
                </a:lnTo>
                <a:lnTo>
                  <a:pt x="1134071" y="35719"/>
                </a:lnTo>
                <a:lnTo>
                  <a:pt x="1160860" y="44648"/>
                </a:lnTo>
                <a:lnTo>
                  <a:pt x="1187649" y="44648"/>
                </a:lnTo>
                <a:lnTo>
                  <a:pt x="1214438" y="53578"/>
                </a:lnTo>
                <a:lnTo>
                  <a:pt x="1250157" y="53578"/>
                </a:lnTo>
                <a:lnTo>
                  <a:pt x="1276946" y="53578"/>
                </a:lnTo>
                <a:lnTo>
                  <a:pt x="1303735" y="62508"/>
                </a:lnTo>
                <a:lnTo>
                  <a:pt x="1330524" y="62508"/>
                </a:lnTo>
                <a:lnTo>
                  <a:pt x="1357313" y="62508"/>
                </a:lnTo>
                <a:lnTo>
                  <a:pt x="1384102" y="62508"/>
                </a:lnTo>
                <a:lnTo>
                  <a:pt x="1410891" y="71438"/>
                </a:lnTo>
                <a:lnTo>
                  <a:pt x="1437680" y="71438"/>
                </a:lnTo>
                <a:lnTo>
                  <a:pt x="1464469" y="71438"/>
                </a:lnTo>
                <a:lnTo>
                  <a:pt x="1491258" y="71438"/>
                </a:lnTo>
                <a:lnTo>
                  <a:pt x="1526977" y="80367"/>
                </a:lnTo>
                <a:lnTo>
                  <a:pt x="1553766" y="80367"/>
                </a:lnTo>
                <a:lnTo>
                  <a:pt x="1580555" y="80367"/>
                </a:lnTo>
                <a:lnTo>
                  <a:pt x="1607344" y="80367"/>
                </a:lnTo>
                <a:lnTo>
                  <a:pt x="1634133" y="80367"/>
                </a:lnTo>
                <a:lnTo>
                  <a:pt x="1660922" y="80367"/>
                </a:lnTo>
                <a:lnTo>
                  <a:pt x="1687711" y="71438"/>
                </a:lnTo>
                <a:lnTo>
                  <a:pt x="1714500" y="71438"/>
                </a:lnTo>
                <a:lnTo>
                  <a:pt x="1750219" y="71438"/>
                </a:lnTo>
                <a:lnTo>
                  <a:pt x="1777008" y="71438"/>
                </a:lnTo>
                <a:lnTo>
                  <a:pt x="1803797" y="71438"/>
                </a:lnTo>
                <a:lnTo>
                  <a:pt x="1830586" y="71438"/>
                </a:lnTo>
                <a:lnTo>
                  <a:pt x="1857375" y="71438"/>
                </a:lnTo>
                <a:lnTo>
                  <a:pt x="1893094" y="71438"/>
                </a:lnTo>
                <a:lnTo>
                  <a:pt x="1919883" y="71438"/>
                </a:lnTo>
                <a:lnTo>
                  <a:pt x="1955602" y="71438"/>
                </a:lnTo>
                <a:lnTo>
                  <a:pt x="1982391" y="62508"/>
                </a:lnTo>
                <a:lnTo>
                  <a:pt x="2009180" y="62508"/>
                </a:lnTo>
                <a:lnTo>
                  <a:pt x="2044899" y="62508"/>
                </a:lnTo>
                <a:lnTo>
                  <a:pt x="2071688" y="62508"/>
                </a:lnTo>
                <a:lnTo>
                  <a:pt x="2098477" y="62508"/>
                </a:lnTo>
                <a:lnTo>
                  <a:pt x="2125266" y="62508"/>
                </a:lnTo>
                <a:lnTo>
                  <a:pt x="2152055" y="62508"/>
                </a:lnTo>
                <a:lnTo>
                  <a:pt x="2187774" y="62508"/>
                </a:lnTo>
                <a:lnTo>
                  <a:pt x="2214563" y="62508"/>
                </a:lnTo>
                <a:lnTo>
                  <a:pt x="2232422" y="53578"/>
                </a:lnTo>
                <a:lnTo>
                  <a:pt x="2268141" y="53578"/>
                </a:lnTo>
                <a:lnTo>
                  <a:pt x="2286000" y="53578"/>
                </a:lnTo>
                <a:lnTo>
                  <a:pt x="2312789" y="53578"/>
                </a:lnTo>
                <a:lnTo>
                  <a:pt x="2339578" y="53578"/>
                </a:lnTo>
                <a:lnTo>
                  <a:pt x="2366367" y="44648"/>
                </a:lnTo>
                <a:lnTo>
                  <a:pt x="2393157" y="44648"/>
                </a:lnTo>
                <a:lnTo>
                  <a:pt x="2411016" y="35719"/>
                </a:lnTo>
                <a:lnTo>
                  <a:pt x="2437805" y="35719"/>
                </a:lnTo>
                <a:lnTo>
                  <a:pt x="2455664" y="26789"/>
                </a:lnTo>
                <a:lnTo>
                  <a:pt x="2482453" y="26789"/>
                </a:lnTo>
                <a:lnTo>
                  <a:pt x="2500313" y="26789"/>
                </a:lnTo>
                <a:lnTo>
                  <a:pt x="2518172" y="26789"/>
                </a:lnTo>
                <a:lnTo>
                  <a:pt x="2536032" y="17859"/>
                </a:lnTo>
                <a:lnTo>
                  <a:pt x="2553891" y="17859"/>
                </a:lnTo>
                <a:lnTo>
                  <a:pt x="2571750" y="17859"/>
                </a:lnTo>
                <a:lnTo>
                  <a:pt x="2598539" y="17859"/>
                </a:lnTo>
                <a:lnTo>
                  <a:pt x="2616399" y="17859"/>
                </a:lnTo>
                <a:lnTo>
                  <a:pt x="2634258" y="17859"/>
                </a:lnTo>
                <a:lnTo>
                  <a:pt x="2661047" y="17859"/>
                </a:lnTo>
                <a:lnTo>
                  <a:pt x="2678907" y="17859"/>
                </a:lnTo>
                <a:lnTo>
                  <a:pt x="2696766" y="17859"/>
                </a:lnTo>
                <a:lnTo>
                  <a:pt x="2723555" y="17859"/>
                </a:lnTo>
                <a:lnTo>
                  <a:pt x="2741414" y="26789"/>
                </a:lnTo>
                <a:lnTo>
                  <a:pt x="2768203" y="26789"/>
                </a:lnTo>
                <a:lnTo>
                  <a:pt x="2786063" y="26789"/>
                </a:lnTo>
                <a:lnTo>
                  <a:pt x="2803922" y="35719"/>
                </a:lnTo>
                <a:lnTo>
                  <a:pt x="2821782" y="35719"/>
                </a:lnTo>
                <a:lnTo>
                  <a:pt x="2848571" y="35719"/>
                </a:lnTo>
                <a:lnTo>
                  <a:pt x="2866430" y="35719"/>
                </a:lnTo>
                <a:lnTo>
                  <a:pt x="2893219" y="44648"/>
                </a:lnTo>
                <a:lnTo>
                  <a:pt x="2911078" y="44648"/>
                </a:lnTo>
                <a:lnTo>
                  <a:pt x="2937867" y="53578"/>
                </a:lnTo>
                <a:lnTo>
                  <a:pt x="2955726" y="53578"/>
                </a:lnTo>
                <a:lnTo>
                  <a:pt x="2982515" y="53578"/>
                </a:lnTo>
                <a:lnTo>
                  <a:pt x="3000374" y="53578"/>
                </a:lnTo>
                <a:lnTo>
                  <a:pt x="3018234" y="53578"/>
                </a:lnTo>
                <a:lnTo>
                  <a:pt x="3027164" y="53578"/>
                </a:lnTo>
                <a:lnTo>
                  <a:pt x="3027164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873008" y="3554016"/>
            <a:ext cx="2348508" cy="133947"/>
          </a:xfrm>
          <a:custGeom>
            <a:avLst/>
            <a:gdLst/>
            <a:ahLst/>
            <a:cxnLst/>
            <a:rect l="0" t="0" r="0" b="0"/>
            <a:pathLst>
              <a:path w="2348508" h="133947">
                <a:moveTo>
                  <a:pt x="2348507" y="125016"/>
                </a:moveTo>
                <a:lnTo>
                  <a:pt x="2348507" y="125016"/>
                </a:lnTo>
                <a:lnTo>
                  <a:pt x="2348507" y="133946"/>
                </a:lnTo>
                <a:lnTo>
                  <a:pt x="2348507" y="133946"/>
                </a:lnTo>
                <a:lnTo>
                  <a:pt x="2339577" y="125016"/>
                </a:lnTo>
                <a:lnTo>
                  <a:pt x="2339577" y="125016"/>
                </a:lnTo>
                <a:lnTo>
                  <a:pt x="2321718" y="116086"/>
                </a:lnTo>
                <a:lnTo>
                  <a:pt x="2312788" y="116086"/>
                </a:lnTo>
                <a:lnTo>
                  <a:pt x="2294929" y="107156"/>
                </a:lnTo>
                <a:lnTo>
                  <a:pt x="2277069" y="107156"/>
                </a:lnTo>
                <a:lnTo>
                  <a:pt x="2259210" y="98227"/>
                </a:lnTo>
                <a:lnTo>
                  <a:pt x="2241351" y="98227"/>
                </a:lnTo>
                <a:lnTo>
                  <a:pt x="2223491" y="98227"/>
                </a:lnTo>
                <a:lnTo>
                  <a:pt x="2196702" y="98227"/>
                </a:lnTo>
                <a:lnTo>
                  <a:pt x="2169913" y="107156"/>
                </a:lnTo>
                <a:lnTo>
                  <a:pt x="2152054" y="107156"/>
                </a:lnTo>
                <a:lnTo>
                  <a:pt x="2125265" y="107156"/>
                </a:lnTo>
                <a:lnTo>
                  <a:pt x="2098476" y="107156"/>
                </a:lnTo>
                <a:lnTo>
                  <a:pt x="2062757" y="107156"/>
                </a:lnTo>
                <a:lnTo>
                  <a:pt x="2035968" y="107156"/>
                </a:lnTo>
                <a:lnTo>
                  <a:pt x="2009179" y="107156"/>
                </a:lnTo>
                <a:lnTo>
                  <a:pt x="1982390" y="107156"/>
                </a:lnTo>
                <a:lnTo>
                  <a:pt x="1955601" y="116086"/>
                </a:lnTo>
                <a:lnTo>
                  <a:pt x="1928812" y="116086"/>
                </a:lnTo>
                <a:lnTo>
                  <a:pt x="1893093" y="116086"/>
                </a:lnTo>
                <a:lnTo>
                  <a:pt x="1866304" y="125016"/>
                </a:lnTo>
                <a:lnTo>
                  <a:pt x="1839515" y="125016"/>
                </a:lnTo>
                <a:lnTo>
                  <a:pt x="1803797" y="125016"/>
                </a:lnTo>
                <a:lnTo>
                  <a:pt x="1777008" y="116086"/>
                </a:lnTo>
                <a:lnTo>
                  <a:pt x="1750219" y="116086"/>
                </a:lnTo>
                <a:lnTo>
                  <a:pt x="1723430" y="116086"/>
                </a:lnTo>
                <a:lnTo>
                  <a:pt x="1687711" y="107156"/>
                </a:lnTo>
                <a:lnTo>
                  <a:pt x="1660922" y="107156"/>
                </a:lnTo>
                <a:lnTo>
                  <a:pt x="1634133" y="98227"/>
                </a:lnTo>
                <a:lnTo>
                  <a:pt x="1607344" y="98227"/>
                </a:lnTo>
                <a:lnTo>
                  <a:pt x="1580555" y="89297"/>
                </a:lnTo>
                <a:lnTo>
                  <a:pt x="1544836" y="89297"/>
                </a:lnTo>
                <a:lnTo>
                  <a:pt x="1518047" y="80367"/>
                </a:lnTo>
                <a:lnTo>
                  <a:pt x="1482328" y="80367"/>
                </a:lnTo>
                <a:lnTo>
                  <a:pt x="1455539" y="71438"/>
                </a:lnTo>
                <a:lnTo>
                  <a:pt x="1428750" y="62508"/>
                </a:lnTo>
                <a:lnTo>
                  <a:pt x="1393031" y="53578"/>
                </a:lnTo>
                <a:lnTo>
                  <a:pt x="1366242" y="44649"/>
                </a:lnTo>
                <a:lnTo>
                  <a:pt x="1339453" y="35719"/>
                </a:lnTo>
                <a:lnTo>
                  <a:pt x="1303734" y="35719"/>
                </a:lnTo>
                <a:lnTo>
                  <a:pt x="1276945" y="26789"/>
                </a:lnTo>
                <a:lnTo>
                  <a:pt x="1241226" y="26789"/>
                </a:lnTo>
                <a:lnTo>
                  <a:pt x="1214437" y="17860"/>
                </a:lnTo>
                <a:lnTo>
                  <a:pt x="1187648" y="17860"/>
                </a:lnTo>
                <a:lnTo>
                  <a:pt x="1151930" y="8930"/>
                </a:lnTo>
                <a:lnTo>
                  <a:pt x="1125140" y="8930"/>
                </a:lnTo>
                <a:lnTo>
                  <a:pt x="1098351" y="0"/>
                </a:lnTo>
                <a:lnTo>
                  <a:pt x="1071562" y="0"/>
                </a:lnTo>
                <a:lnTo>
                  <a:pt x="1044773" y="0"/>
                </a:lnTo>
                <a:lnTo>
                  <a:pt x="1017984" y="0"/>
                </a:lnTo>
                <a:lnTo>
                  <a:pt x="1000125" y="0"/>
                </a:lnTo>
                <a:lnTo>
                  <a:pt x="973336" y="8930"/>
                </a:lnTo>
                <a:lnTo>
                  <a:pt x="946547" y="8930"/>
                </a:lnTo>
                <a:lnTo>
                  <a:pt x="928687" y="8930"/>
                </a:lnTo>
                <a:lnTo>
                  <a:pt x="901898" y="17860"/>
                </a:lnTo>
                <a:lnTo>
                  <a:pt x="884039" y="17860"/>
                </a:lnTo>
                <a:lnTo>
                  <a:pt x="857250" y="17860"/>
                </a:lnTo>
                <a:lnTo>
                  <a:pt x="839390" y="26789"/>
                </a:lnTo>
                <a:lnTo>
                  <a:pt x="812601" y="26789"/>
                </a:lnTo>
                <a:lnTo>
                  <a:pt x="794742" y="26789"/>
                </a:lnTo>
                <a:lnTo>
                  <a:pt x="776883" y="35719"/>
                </a:lnTo>
                <a:lnTo>
                  <a:pt x="759023" y="35719"/>
                </a:lnTo>
                <a:lnTo>
                  <a:pt x="732234" y="35719"/>
                </a:lnTo>
                <a:lnTo>
                  <a:pt x="714375" y="35719"/>
                </a:lnTo>
                <a:lnTo>
                  <a:pt x="696515" y="44649"/>
                </a:lnTo>
                <a:lnTo>
                  <a:pt x="678656" y="44649"/>
                </a:lnTo>
                <a:lnTo>
                  <a:pt x="660797" y="44649"/>
                </a:lnTo>
                <a:lnTo>
                  <a:pt x="634008" y="53578"/>
                </a:lnTo>
                <a:lnTo>
                  <a:pt x="616148" y="53578"/>
                </a:lnTo>
                <a:lnTo>
                  <a:pt x="598289" y="53578"/>
                </a:lnTo>
                <a:lnTo>
                  <a:pt x="580430" y="53578"/>
                </a:lnTo>
                <a:lnTo>
                  <a:pt x="562570" y="62508"/>
                </a:lnTo>
                <a:lnTo>
                  <a:pt x="535781" y="62508"/>
                </a:lnTo>
                <a:lnTo>
                  <a:pt x="517922" y="62508"/>
                </a:lnTo>
                <a:lnTo>
                  <a:pt x="500062" y="62508"/>
                </a:lnTo>
                <a:lnTo>
                  <a:pt x="482203" y="62508"/>
                </a:lnTo>
                <a:lnTo>
                  <a:pt x="455414" y="62508"/>
                </a:lnTo>
                <a:lnTo>
                  <a:pt x="437555" y="62508"/>
                </a:lnTo>
                <a:lnTo>
                  <a:pt x="419695" y="62508"/>
                </a:lnTo>
                <a:lnTo>
                  <a:pt x="392906" y="62508"/>
                </a:lnTo>
                <a:lnTo>
                  <a:pt x="375047" y="62508"/>
                </a:lnTo>
                <a:lnTo>
                  <a:pt x="348258" y="62508"/>
                </a:lnTo>
                <a:lnTo>
                  <a:pt x="330398" y="62508"/>
                </a:lnTo>
                <a:lnTo>
                  <a:pt x="312539" y="62508"/>
                </a:lnTo>
                <a:lnTo>
                  <a:pt x="294680" y="62508"/>
                </a:lnTo>
                <a:lnTo>
                  <a:pt x="267890" y="62508"/>
                </a:lnTo>
                <a:lnTo>
                  <a:pt x="250031" y="62508"/>
                </a:lnTo>
                <a:lnTo>
                  <a:pt x="232172" y="71438"/>
                </a:lnTo>
                <a:lnTo>
                  <a:pt x="214312" y="71438"/>
                </a:lnTo>
                <a:lnTo>
                  <a:pt x="196453" y="71438"/>
                </a:lnTo>
                <a:lnTo>
                  <a:pt x="178594" y="80367"/>
                </a:lnTo>
                <a:lnTo>
                  <a:pt x="160734" y="89297"/>
                </a:lnTo>
                <a:lnTo>
                  <a:pt x="142875" y="89297"/>
                </a:lnTo>
                <a:lnTo>
                  <a:pt x="125015" y="89297"/>
                </a:lnTo>
                <a:lnTo>
                  <a:pt x="107156" y="98227"/>
                </a:lnTo>
                <a:lnTo>
                  <a:pt x="98226" y="98227"/>
                </a:lnTo>
                <a:lnTo>
                  <a:pt x="80367" y="107156"/>
                </a:lnTo>
                <a:lnTo>
                  <a:pt x="71437" y="107156"/>
                </a:lnTo>
                <a:lnTo>
                  <a:pt x="53578" y="116086"/>
                </a:lnTo>
                <a:lnTo>
                  <a:pt x="35719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167439" y="4045148"/>
            <a:ext cx="901899" cy="26790"/>
          </a:xfrm>
          <a:custGeom>
            <a:avLst/>
            <a:gdLst/>
            <a:ahLst/>
            <a:cxnLst/>
            <a:rect l="0" t="0" r="0" b="0"/>
            <a:pathLst>
              <a:path w="901899" h="26790">
                <a:moveTo>
                  <a:pt x="0" y="17859"/>
                </a:moveTo>
                <a:lnTo>
                  <a:pt x="0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17859"/>
                </a:lnTo>
                <a:lnTo>
                  <a:pt x="89296" y="17859"/>
                </a:lnTo>
                <a:lnTo>
                  <a:pt x="116085" y="17859"/>
                </a:lnTo>
                <a:lnTo>
                  <a:pt x="142875" y="17859"/>
                </a:lnTo>
                <a:lnTo>
                  <a:pt x="178593" y="17859"/>
                </a:lnTo>
                <a:lnTo>
                  <a:pt x="205382" y="17859"/>
                </a:lnTo>
                <a:lnTo>
                  <a:pt x="232171" y="17859"/>
                </a:lnTo>
                <a:lnTo>
                  <a:pt x="250031" y="17859"/>
                </a:lnTo>
                <a:lnTo>
                  <a:pt x="267890" y="17859"/>
                </a:lnTo>
                <a:lnTo>
                  <a:pt x="294679" y="8930"/>
                </a:lnTo>
                <a:lnTo>
                  <a:pt x="312539" y="8930"/>
                </a:lnTo>
                <a:lnTo>
                  <a:pt x="330398" y="8930"/>
                </a:lnTo>
                <a:lnTo>
                  <a:pt x="348257" y="8930"/>
                </a:lnTo>
                <a:lnTo>
                  <a:pt x="366117" y="0"/>
                </a:lnTo>
                <a:lnTo>
                  <a:pt x="383976" y="0"/>
                </a:lnTo>
                <a:lnTo>
                  <a:pt x="410765" y="0"/>
                </a:lnTo>
                <a:lnTo>
                  <a:pt x="428625" y="0"/>
                </a:lnTo>
                <a:lnTo>
                  <a:pt x="446484" y="0"/>
                </a:lnTo>
                <a:lnTo>
                  <a:pt x="464343" y="0"/>
                </a:lnTo>
                <a:lnTo>
                  <a:pt x="482203" y="0"/>
                </a:lnTo>
                <a:lnTo>
                  <a:pt x="500062" y="0"/>
                </a:lnTo>
                <a:lnTo>
                  <a:pt x="517921" y="0"/>
                </a:lnTo>
                <a:lnTo>
                  <a:pt x="535781" y="0"/>
                </a:lnTo>
                <a:lnTo>
                  <a:pt x="553640" y="0"/>
                </a:lnTo>
                <a:lnTo>
                  <a:pt x="571500" y="8930"/>
                </a:lnTo>
                <a:lnTo>
                  <a:pt x="589359" y="8930"/>
                </a:lnTo>
                <a:lnTo>
                  <a:pt x="607218" y="8930"/>
                </a:lnTo>
                <a:lnTo>
                  <a:pt x="625078" y="8930"/>
                </a:lnTo>
                <a:lnTo>
                  <a:pt x="642937" y="8930"/>
                </a:lnTo>
                <a:lnTo>
                  <a:pt x="651867" y="8930"/>
                </a:lnTo>
                <a:lnTo>
                  <a:pt x="669726" y="8930"/>
                </a:lnTo>
                <a:lnTo>
                  <a:pt x="687585" y="8930"/>
                </a:lnTo>
                <a:lnTo>
                  <a:pt x="705445" y="8930"/>
                </a:lnTo>
                <a:lnTo>
                  <a:pt x="723304" y="8930"/>
                </a:lnTo>
                <a:lnTo>
                  <a:pt x="741164" y="8930"/>
                </a:lnTo>
                <a:lnTo>
                  <a:pt x="759023" y="8930"/>
                </a:lnTo>
                <a:lnTo>
                  <a:pt x="776882" y="8930"/>
                </a:lnTo>
                <a:lnTo>
                  <a:pt x="785812" y="8930"/>
                </a:lnTo>
                <a:lnTo>
                  <a:pt x="803671" y="8930"/>
                </a:lnTo>
                <a:lnTo>
                  <a:pt x="821531" y="8930"/>
                </a:lnTo>
                <a:lnTo>
                  <a:pt x="830460" y="17859"/>
                </a:lnTo>
                <a:lnTo>
                  <a:pt x="848320" y="17859"/>
                </a:lnTo>
                <a:lnTo>
                  <a:pt x="857250" y="17859"/>
                </a:lnTo>
                <a:lnTo>
                  <a:pt x="866179" y="17859"/>
                </a:lnTo>
                <a:lnTo>
                  <a:pt x="875109" y="17859"/>
                </a:lnTo>
                <a:lnTo>
                  <a:pt x="892968" y="26789"/>
                </a:lnTo>
                <a:lnTo>
                  <a:pt x="892968" y="26789"/>
                </a:lnTo>
                <a:lnTo>
                  <a:pt x="901898" y="26789"/>
                </a:lnTo>
                <a:lnTo>
                  <a:pt x="901898" y="26789"/>
                </a:lnTo>
                <a:lnTo>
                  <a:pt x="901898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5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Exports and Industries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219200"/>
            <a:ext cx="4495800" cy="5486400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Exports: </a:t>
            </a:r>
            <a:r>
              <a:rPr lang="en-US" dirty="0"/>
              <a:t>machinery and equipment, software, cut diamonds, agricultural products, chemicals, textiles and apparel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Industries: </a:t>
            </a:r>
            <a:r>
              <a:rPr lang="en-US" dirty="0"/>
              <a:t>high-technology products (including aviation, communications, computer-aided design and manufactures, medical electronics, fiber optics), metals products, &amp; chemical products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http://wpmedia.fullcomment.nationalpost.com/2011/10/1727161ds008_telecom.jpg?w=6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48" y="1098439"/>
            <a:ext cx="2321859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machine.co.il/Sites/machine/content/Images/hp_random_pics/Nir-David-Yevul-Si-20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844939"/>
            <a:ext cx="3733801" cy="205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i2.wp.com/www.jewishpress.com/wp-content/uploads/2013/03/snakerobot-technion11.jpg?w=47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06" y="1060163"/>
            <a:ext cx="2362204" cy="2092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computerworld.com/common/images/site/features/2012/03/R&amp;D%20Centers%20in%20Israel%20graphic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48" y="3092339"/>
            <a:ext cx="4710953" cy="193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http://upload.wikimedia.org/wikipedia/commons/7/72/F-15I_Ra'am.jpg"/>
          <p:cNvPicPr>
            <a:picLocks noGrp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6" y="4904441"/>
            <a:ext cx="1752604" cy="19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reeform 1"/>
          <p:cNvSpPr/>
          <p:nvPr/>
        </p:nvSpPr>
        <p:spPr>
          <a:xfrm>
            <a:off x="2024063" y="1616274"/>
            <a:ext cx="1669852" cy="53579"/>
          </a:xfrm>
          <a:custGeom>
            <a:avLst/>
            <a:gdLst/>
            <a:ahLst/>
            <a:cxnLst/>
            <a:rect l="0" t="0" r="0" b="0"/>
            <a:pathLst>
              <a:path w="1669852" h="53579">
                <a:moveTo>
                  <a:pt x="8929" y="53578"/>
                </a:move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0" y="53578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7" y="17860"/>
                </a:lnTo>
                <a:lnTo>
                  <a:pt x="71437" y="17860"/>
                </a:lnTo>
                <a:lnTo>
                  <a:pt x="89296" y="17860"/>
                </a:lnTo>
                <a:lnTo>
                  <a:pt x="98226" y="1786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25015" y="8930"/>
                </a:lnTo>
                <a:lnTo>
                  <a:pt x="142875" y="8930"/>
                </a:lnTo>
                <a:lnTo>
                  <a:pt x="151804" y="8930"/>
                </a:lnTo>
                <a:lnTo>
                  <a:pt x="160734" y="8930"/>
                </a:lnTo>
                <a:lnTo>
                  <a:pt x="169664" y="8930"/>
                </a:lnTo>
                <a:lnTo>
                  <a:pt x="178593" y="8930"/>
                </a:lnTo>
                <a:lnTo>
                  <a:pt x="196453" y="8930"/>
                </a:lnTo>
                <a:lnTo>
                  <a:pt x="205382" y="8930"/>
                </a:lnTo>
                <a:lnTo>
                  <a:pt x="223242" y="8930"/>
                </a:lnTo>
                <a:lnTo>
                  <a:pt x="232171" y="8930"/>
                </a:lnTo>
                <a:lnTo>
                  <a:pt x="250031" y="8930"/>
                </a:lnTo>
                <a:lnTo>
                  <a:pt x="258961" y="8930"/>
                </a:lnTo>
                <a:lnTo>
                  <a:pt x="276820" y="0"/>
                </a:lnTo>
                <a:lnTo>
                  <a:pt x="285750" y="0"/>
                </a:lnTo>
                <a:lnTo>
                  <a:pt x="303609" y="0"/>
                </a:lnTo>
                <a:lnTo>
                  <a:pt x="312539" y="0"/>
                </a:lnTo>
                <a:lnTo>
                  <a:pt x="330398" y="0"/>
                </a:lnTo>
                <a:lnTo>
                  <a:pt x="339328" y="0"/>
                </a:lnTo>
                <a:lnTo>
                  <a:pt x="357187" y="0"/>
                </a:lnTo>
                <a:lnTo>
                  <a:pt x="375046" y="8930"/>
                </a:lnTo>
                <a:lnTo>
                  <a:pt x="383976" y="8930"/>
                </a:lnTo>
                <a:lnTo>
                  <a:pt x="401836" y="8930"/>
                </a:lnTo>
                <a:lnTo>
                  <a:pt x="410765" y="8930"/>
                </a:lnTo>
                <a:lnTo>
                  <a:pt x="428625" y="8930"/>
                </a:lnTo>
                <a:lnTo>
                  <a:pt x="446484" y="8930"/>
                </a:lnTo>
                <a:lnTo>
                  <a:pt x="464343" y="8930"/>
                </a:lnTo>
                <a:lnTo>
                  <a:pt x="473273" y="8930"/>
                </a:lnTo>
                <a:lnTo>
                  <a:pt x="491132" y="8930"/>
                </a:lnTo>
                <a:lnTo>
                  <a:pt x="508992" y="8930"/>
                </a:lnTo>
                <a:lnTo>
                  <a:pt x="517921" y="8930"/>
                </a:lnTo>
                <a:lnTo>
                  <a:pt x="535781" y="17860"/>
                </a:lnTo>
                <a:lnTo>
                  <a:pt x="553640" y="17860"/>
                </a:lnTo>
                <a:lnTo>
                  <a:pt x="571500" y="17860"/>
                </a:lnTo>
                <a:lnTo>
                  <a:pt x="589359" y="17860"/>
                </a:lnTo>
                <a:lnTo>
                  <a:pt x="607218" y="17860"/>
                </a:lnTo>
                <a:lnTo>
                  <a:pt x="616148" y="17860"/>
                </a:lnTo>
                <a:lnTo>
                  <a:pt x="634007" y="17860"/>
                </a:lnTo>
                <a:lnTo>
                  <a:pt x="651867" y="17860"/>
                </a:lnTo>
                <a:lnTo>
                  <a:pt x="669726" y="26789"/>
                </a:lnTo>
                <a:lnTo>
                  <a:pt x="687586" y="26789"/>
                </a:lnTo>
                <a:lnTo>
                  <a:pt x="705445" y="26789"/>
                </a:lnTo>
                <a:lnTo>
                  <a:pt x="723304" y="26789"/>
                </a:lnTo>
                <a:lnTo>
                  <a:pt x="741164" y="26789"/>
                </a:lnTo>
                <a:lnTo>
                  <a:pt x="759023" y="35719"/>
                </a:lnTo>
                <a:lnTo>
                  <a:pt x="776882" y="35719"/>
                </a:lnTo>
                <a:lnTo>
                  <a:pt x="794742" y="35719"/>
                </a:lnTo>
                <a:lnTo>
                  <a:pt x="812601" y="35719"/>
                </a:lnTo>
                <a:lnTo>
                  <a:pt x="830460" y="35719"/>
                </a:lnTo>
                <a:lnTo>
                  <a:pt x="848320" y="35719"/>
                </a:lnTo>
                <a:lnTo>
                  <a:pt x="866179" y="35719"/>
                </a:lnTo>
                <a:lnTo>
                  <a:pt x="884039" y="35719"/>
                </a:lnTo>
                <a:lnTo>
                  <a:pt x="892968" y="35719"/>
                </a:lnTo>
                <a:lnTo>
                  <a:pt x="910828" y="35719"/>
                </a:lnTo>
                <a:lnTo>
                  <a:pt x="928687" y="35719"/>
                </a:lnTo>
                <a:lnTo>
                  <a:pt x="946546" y="35719"/>
                </a:lnTo>
                <a:lnTo>
                  <a:pt x="964406" y="44649"/>
                </a:lnTo>
                <a:lnTo>
                  <a:pt x="982265" y="44649"/>
                </a:lnTo>
                <a:lnTo>
                  <a:pt x="1000125" y="44649"/>
                </a:lnTo>
                <a:lnTo>
                  <a:pt x="1017984" y="44649"/>
                </a:lnTo>
                <a:lnTo>
                  <a:pt x="1035843" y="44649"/>
                </a:lnTo>
                <a:lnTo>
                  <a:pt x="1053703" y="44649"/>
                </a:lnTo>
                <a:lnTo>
                  <a:pt x="1071562" y="44649"/>
                </a:lnTo>
                <a:lnTo>
                  <a:pt x="1089421" y="44649"/>
                </a:lnTo>
                <a:lnTo>
                  <a:pt x="1107281" y="35719"/>
                </a:lnTo>
                <a:lnTo>
                  <a:pt x="1125140" y="35719"/>
                </a:lnTo>
                <a:lnTo>
                  <a:pt x="1143000" y="35719"/>
                </a:lnTo>
                <a:lnTo>
                  <a:pt x="1160859" y="35719"/>
                </a:lnTo>
                <a:lnTo>
                  <a:pt x="1178718" y="26789"/>
                </a:lnTo>
                <a:lnTo>
                  <a:pt x="1187648" y="26789"/>
                </a:lnTo>
                <a:lnTo>
                  <a:pt x="1205507" y="26789"/>
                </a:lnTo>
                <a:lnTo>
                  <a:pt x="1223367" y="26789"/>
                </a:lnTo>
                <a:lnTo>
                  <a:pt x="1241226" y="26789"/>
                </a:lnTo>
                <a:lnTo>
                  <a:pt x="1250156" y="17860"/>
                </a:lnTo>
                <a:lnTo>
                  <a:pt x="1268015" y="17860"/>
                </a:lnTo>
                <a:lnTo>
                  <a:pt x="1285875" y="17860"/>
                </a:lnTo>
                <a:lnTo>
                  <a:pt x="1303734" y="17860"/>
                </a:lnTo>
                <a:lnTo>
                  <a:pt x="1312664" y="17860"/>
                </a:lnTo>
                <a:lnTo>
                  <a:pt x="1330523" y="17860"/>
                </a:lnTo>
                <a:lnTo>
                  <a:pt x="1348382" y="17860"/>
                </a:lnTo>
                <a:lnTo>
                  <a:pt x="1366242" y="17860"/>
                </a:lnTo>
                <a:lnTo>
                  <a:pt x="1375171" y="17860"/>
                </a:lnTo>
                <a:lnTo>
                  <a:pt x="1393031" y="17860"/>
                </a:lnTo>
                <a:lnTo>
                  <a:pt x="1410890" y="26789"/>
                </a:lnTo>
                <a:lnTo>
                  <a:pt x="1428750" y="26789"/>
                </a:lnTo>
                <a:lnTo>
                  <a:pt x="1446609" y="26789"/>
                </a:lnTo>
                <a:lnTo>
                  <a:pt x="1464468" y="26789"/>
                </a:lnTo>
                <a:lnTo>
                  <a:pt x="1482328" y="26789"/>
                </a:lnTo>
                <a:lnTo>
                  <a:pt x="1491257" y="26789"/>
                </a:lnTo>
                <a:lnTo>
                  <a:pt x="1509117" y="26789"/>
                </a:lnTo>
                <a:lnTo>
                  <a:pt x="1526976" y="26789"/>
                </a:lnTo>
                <a:lnTo>
                  <a:pt x="1535906" y="26789"/>
                </a:lnTo>
                <a:lnTo>
                  <a:pt x="1553765" y="26789"/>
                </a:lnTo>
                <a:lnTo>
                  <a:pt x="1571625" y="26789"/>
                </a:lnTo>
                <a:lnTo>
                  <a:pt x="1580554" y="26789"/>
                </a:lnTo>
                <a:lnTo>
                  <a:pt x="1589484" y="26789"/>
                </a:lnTo>
                <a:lnTo>
                  <a:pt x="1607343" y="26789"/>
                </a:lnTo>
                <a:lnTo>
                  <a:pt x="1616273" y="26789"/>
                </a:lnTo>
                <a:lnTo>
                  <a:pt x="1616273" y="35719"/>
                </a:lnTo>
                <a:lnTo>
                  <a:pt x="1625203" y="35719"/>
                </a:lnTo>
                <a:lnTo>
                  <a:pt x="1634132" y="35719"/>
                </a:lnTo>
                <a:lnTo>
                  <a:pt x="1634132" y="26789"/>
                </a:lnTo>
                <a:lnTo>
                  <a:pt x="1643062" y="26789"/>
                </a:lnTo>
                <a:lnTo>
                  <a:pt x="1643062" y="26789"/>
                </a:lnTo>
                <a:lnTo>
                  <a:pt x="1651992" y="26789"/>
                </a:lnTo>
                <a:lnTo>
                  <a:pt x="1651992" y="26789"/>
                </a:lnTo>
                <a:lnTo>
                  <a:pt x="1660921" y="26789"/>
                </a:lnTo>
                <a:lnTo>
                  <a:pt x="1660921" y="26789"/>
                </a:lnTo>
                <a:lnTo>
                  <a:pt x="1660921" y="26789"/>
                </a:lnTo>
                <a:lnTo>
                  <a:pt x="1669851" y="26789"/>
                </a:lnTo>
                <a:lnTo>
                  <a:pt x="1669851" y="26789"/>
                </a:lnTo>
                <a:lnTo>
                  <a:pt x="1669851" y="26789"/>
                </a:lnTo>
                <a:lnTo>
                  <a:pt x="1669851" y="26789"/>
                </a:lnTo>
                <a:lnTo>
                  <a:pt x="1669851" y="26789"/>
                </a:lnTo>
                <a:lnTo>
                  <a:pt x="1669851" y="26789"/>
                </a:lnTo>
                <a:lnTo>
                  <a:pt x="1669851" y="26789"/>
                </a:lnTo>
                <a:lnTo>
                  <a:pt x="1669851" y="26789"/>
                </a:lnTo>
                <a:lnTo>
                  <a:pt x="1669851" y="26789"/>
                </a:lnTo>
                <a:lnTo>
                  <a:pt x="1669851" y="26789"/>
                </a:lnTo>
                <a:lnTo>
                  <a:pt x="1669851" y="26789"/>
                </a:lnTo>
                <a:lnTo>
                  <a:pt x="1669851" y="2678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086821" y="1634134"/>
            <a:ext cx="1482329" cy="35719"/>
          </a:xfrm>
          <a:custGeom>
            <a:avLst/>
            <a:gdLst/>
            <a:ahLst/>
            <a:cxnLst/>
            <a:rect l="0" t="0" r="0" b="0"/>
            <a:pathLst>
              <a:path w="1482329" h="35719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62508" y="26789"/>
                </a:lnTo>
                <a:lnTo>
                  <a:pt x="80368" y="26789"/>
                </a:lnTo>
                <a:lnTo>
                  <a:pt x="89297" y="26789"/>
                </a:lnTo>
                <a:lnTo>
                  <a:pt x="107157" y="26789"/>
                </a:lnTo>
                <a:lnTo>
                  <a:pt x="125016" y="26789"/>
                </a:lnTo>
                <a:lnTo>
                  <a:pt x="133946" y="26789"/>
                </a:lnTo>
                <a:lnTo>
                  <a:pt x="151805" y="26789"/>
                </a:lnTo>
                <a:lnTo>
                  <a:pt x="169664" y="26789"/>
                </a:lnTo>
                <a:lnTo>
                  <a:pt x="187524" y="26789"/>
                </a:lnTo>
                <a:lnTo>
                  <a:pt x="205383" y="26789"/>
                </a:lnTo>
                <a:lnTo>
                  <a:pt x="223243" y="26789"/>
                </a:lnTo>
                <a:lnTo>
                  <a:pt x="241102" y="26789"/>
                </a:lnTo>
                <a:lnTo>
                  <a:pt x="258961" y="26789"/>
                </a:lnTo>
                <a:lnTo>
                  <a:pt x="276821" y="26789"/>
                </a:lnTo>
                <a:lnTo>
                  <a:pt x="294680" y="26789"/>
                </a:lnTo>
                <a:lnTo>
                  <a:pt x="312539" y="26789"/>
                </a:lnTo>
                <a:lnTo>
                  <a:pt x="330399" y="17859"/>
                </a:lnTo>
                <a:lnTo>
                  <a:pt x="348258" y="17859"/>
                </a:lnTo>
                <a:lnTo>
                  <a:pt x="366118" y="17859"/>
                </a:lnTo>
                <a:lnTo>
                  <a:pt x="383977" y="17859"/>
                </a:lnTo>
                <a:lnTo>
                  <a:pt x="410766" y="17859"/>
                </a:lnTo>
                <a:lnTo>
                  <a:pt x="428625" y="17859"/>
                </a:lnTo>
                <a:lnTo>
                  <a:pt x="446485" y="17859"/>
                </a:lnTo>
                <a:lnTo>
                  <a:pt x="464344" y="17859"/>
                </a:lnTo>
                <a:lnTo>
                  <a:pt x="491133" y="8929"/>
                </a:lnTo>
                <a:lnTo>
                  <a:pt x="508993" y="8929"/>
                </a:lnTo>
                <a:lnTo>
                  <a:pt x="535782" y="8929"/>
                </a:lnTo>
                <a:lnTo>
                  <a:pt x="553641" y="8929"/>
                </a:lnTo>
                <a:lnTo>
                  <a:pt x="580430" y="8929"/>
                </a:lnTo>
                <a:lnTo>
                  <a:pt x="607219" y="8929"/>
                </a:lnTo>
                <a:lnTo>
                  <a:pt x="625078" y="8929"/>
                </a:lnTo>
                <a:lnTo>
                  <a:pt x="642938" y="8929"/>
                </a:lnTo>
                <a:lnTo>
                  <a:pt x="669727" y="8929"/>
                </a:lnTo>
                <a:lnTo>
                  <a:pt x="687586" y="8929"/>
                </a:lnTo>
                <a:lnTo>
                  <a:pt x="714375" y="8929"/>
                </a:lnTo>
                <a:lnTo>
                  <a:pt x="741164" y="8929"/>
                </a:lnTo>
                <a:lnTo>
                  <a:pt x="759024" y="0"/>
                </a:lnTo>
                <a:lnTo>
                  <a:pt x="785813" y="0"/>
                </a:lnTo>
                <a:lnTo>
                  <a:pt x="803672" y="0"/>
                </a:lnTo>
                <a:lnTo>
                  <a:pt x="830461" y="0"/>
                </a:lnTo>
                <a:lnTo>
                  <a:pt x="848321" y="0"/>
                </a:lnTo>
                <a:lnTo>
                  <a:pt x="875110" y="0"/>
                </a:lnTo>
                <a:lnTo>
                  <a:pt x="892969" y="0"/>
                </a:lnTo>
                <a:lnTo>
                  <a:pt x="919758" y="0"/>
                </a:lnTo>
                <a:lnTo>
                  <a:pt x="946547" y="8929"/>
                </a:lnTo>
                <a:lnTo>
                  <a:pt x="964407" y="8929"/>
                </a:lnTo>
                <a:lnTo>
                  <a:pt x="991196" y="8929"/>
                </a:lnTo>
                <a:lnTo>
                  <a:pt x="1009055" y="8929"/>
                </a:lnTo>
                <a:lnTo>
                  <a:pt x="1026914" y="8929"/>
                </a:lnTo>
                <a:lnTo>
                  <a:pt x="1053703" y="8929"/>
                </a:lnTo>
                <a:lnTo>
                  <a:pt x="1071563" y="8929"/>
                </a:lnTo>
                <a:lnTo>
                  <a:pt x="1089422" y="8929"/>
                </a:lnTo>
                <a:lnTo>
                  <a:pt x="1107282" y="8929"/>
                </a:lnTo>
                <a:lnTo>
                  <a:pt x="1125141" y="8929"/>
                </a:lnTo>
                <a:lnTo>
                  <a:pt x="1143000" y="8929"/>
                </a:lnTo>
                <a:lnTo>
                  <a:pt x="1160860" y="17859"/>
                </a:lnTo>
                <a:lnTo>
                  <a:pt x="1178719" y="17859"/>
                </a:lnTo>
                <a:lnTo>
                  <a:pt x="1196578" y="17859"/>
                </a:lnTo>
                <a:lnTo>
                  <a:pt x="1214438" y="17859"/>
                </a:lnTo>
                <a:lnTo>
                  <a:pt x="1232297" y="17859"/>
                </a:lnTo>
                <a:lnTo>
                  <a:pt x="1241227" y="17859"/>
                </a:lnTo>
                <a:lnTo>
                  <a:pt x="1259086" y="17859"/>
                </a:lnTo>
                <a:lnTo>
                  <a:pt x="1276946" y="17859"/>
                </a:lnTo>
                <a:lnTo>
                  <a:pt x="1285875" y="17859"/>
                </a:lnTo>
                <a:lnTo>
                  <a:pt x="1303735" y="17859"/>
                </a:lnTo>
                <a:lnTo>
                  <a:pt x="1312664" y="26789"/>
                </a:lnTo>
                <a:lnTo>
                  <a:pt x="1330524" y="26789"/>
                </a:lnTo>
                <a:lnTo>
                  <a:pt x="1348383" y="26789"/>
                </a:lnTo>
                <a:lnTo>
                  <a:pt x="1366243" y="26789"/>
                </a:lnTo>
                <a:lnTo>
                  <a:pt x="1375172" y="26789"/>
                </a:lnTo>
                <a:lnTo>
                  <a:pt x="1393032" y="26789"/>
                </a:lnTo>
                <a:lnTo>
                  <a:pt x="1401961" y="26789"/>
                </a:lnTo>
                <a:lnTo>
                  <a:pt x="1410891" y="26789"/>
                </a:lnTo>
                <a:lnTo>
                  <a:pt x="1428750" y="26789"/>
                </a:lnTo>
                <a:lnTo>
                  <a:pt x="1428750" y="35718"/>
                </a:lnTo>
                <a:lnTo>
                  <a:pt x="1437680" y="35718"/>
                </a:lnTo>
                <a:lnTo>
                  <a:pt x="1446610" y="35718"/>
                </a:lnTo>
                <a:lnTo>
                  <a:pt x="1455539" y="35718"/>
                </a:lnTo>
                <a:lnTo>
                  <a:pt x="1464469" y="35718"/>
                </a:lnTo>
                <a:lnTo>
                  <a:pt x="1464469" y="35718"/>
                </a:lnTo>
                <a:lnTo>
                  <a:pt x="1473399" y="35718"/>
                </a:lnTo>
                <a:lnTo>
                  <a:pt x="1473399" y="35718"/>
                </a:lnTo>
                <a:lnTo>
                  <a:pt x="1473399" y="35718"/>
                </a:lnTo>
                <a:lnTo>
                  <a:pt x="1482328" y="35718"/>
                </a:lnTo>
                <a:lnTo>
                  <a:pt x="1482328" y="35718"/>
                </a:lnTo>
                <a:lnTo>
                  <a:pt x="1482328" y="35718"/>
                </a:lnTo>
                <a:lnTo>
                  <a:pt x="1482328" y="35718"/>
                </a:lnTo>
                <a:lnTo>
                  <a:pt x="1482328" y="35718"/>
                </a:lnTo>
                <a:lnTo>
                  <a:pt x="1482328" y="35718"/>
                </a:lnTo>
                <a:lnTo>
                  <a:pt x="1482328" y="35718"/>
                </a:lnTo>
                <a:lnTo>
                  <a:pt x="1482328" y="35718"/>
                </a:lnTo>
                <a:lnTo>
                  <a:pt x="1482328" y="35718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43696" y="2009179"/>
            <a:ext cx="2187775" cy="53580"/>
          </a:xfrm>
          <a:custGeom>
            <a:avLst/>
            <a:gdLst/>
            <a:ahLst/>
            <a:cxnLst/>
            <a:rect l="0" t="0" r="0" b="0"/>
            <a:pathLst>
              <a:path w="2187775" h="53580">
                <a:moveTo>
                  <a:pt x="0" y="53579"/>
                </a:moveTo>
                <a:lnTo>
                  <a:pt x="0" y="53579"/>
                </a:lnTo>
                <a:lnTo>
                  <a:pt x="0" y="5357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26789" y="26790"/>
                </a:lnTo>
                <a:lnTo>
                  <a:pt x="35719" y="26790"/>
                </a:lnTo>
                <a:lnTo>
                  <a:pt x="44649" y="26790"/>
                </a:lnTo>
                <a:lnTo>
                  <a:pt x="53579" y="26790"/>
                </a:lnTo>
                <a:lnTo>
                  <a:pt x="62508" y="26790"/>
                </a:lnTo>
                <a:lnTo>
                  <a:pt x="71438" y="26790"/>
                </a:lnTo>
                <a:lnTo>
                  <a:pt x="80368" y="26790"/>
                </a:lnTo>
                <a:lnTo>
                  <a:pt x="89297" y="26790"/>
                </a:lnTo>
                <a:lnTo>
                  <a:pt x="98227" y="26790"/>
                </a:lnTo>
                <a:lnTo>
                  <a:pt x="107157" y="26790"/>
                </a:lnTo>
                <a:lnTo>
                  <a:pt x="116086" y="26790"/>
                </a:lnTo>
                <a:lnTo>
                  <a:pt x="133946" y="26790"/>
                </a:lnTo>
                <a:lnTo>
                  <a:pt x="142875" y="26790"/>
                </a:lnTo>
                <a:lnTo>
                  <a:pt x="151805" y="26790"/>
                </a:lnTo>
                <a:lnTo>
                  <a:pt x="160735" y="26790"/>
                </a:lnTo>
                <a:lnTo>
                  <a:pt x="178594" y="26790"/>
                </a:lnTo>
                <a:lnTo>
                  <a:pt x="187524" y="26790"/>
                </a:lnTo>
                <a:lnTo>
                  <a:pt x="196454" y="26790"/>
                </a:lnTo>
                <a:lnTo>
                  <a:pt x="214313" y="26790"/>
                </a:lnTo>
                <a:lnTo>
                  <a:pt x="223243" y="26790"/>
                </a:lnTo>
                <a:lnTo>
                  <a:pt x="241102" y="26790"/>
                </a:lnTo>
                <a:lnTo>
                  <a:pt x="250032" y="26790"/>
                </a:lnTo>
                <a:lnTo>
                  <a:pt x="258961" y="26790"/>
                </a:lnTo>
                <a:lnTo>
                  <a:pt x="276821" y="26790"/>
                </a:lnTo>
                <a:lnTo>
                  <a:pt x="285750" y="17860"/>
                </a:lnTo>
                <a:lnTo>
                  <a:pt x="303610" y="17860"/>
                </a:lnTo>
                <a:lnTo>
                  <a:pt x="312539" y="17860"/>
                </a:lnTo>
                <a:lnTo>
                  <a:pt x="321469" y="17860"/>
                </a:lnTo>
                <a:lnTo>
                  <a:pt x="330399" y="17860"/>
                </a:lnTo>
                <a:lnTo>
                  <a:pt x="348258" y="17860"/>
                </a:lnTo>
                <a:lnTo>
                  <a:pt x="357188" y="17860"/>
                </a:lnTo>
                <a:lnTo>
                  <a:pt x="375047" y="17860"/>
                </a:lnTo>
                <a:lnTo>
                  <a:pt x="392907" y="17860"/>
                </a:lnTo>
                <a:lnTo>
                  <a:pt x="401836" y="17860"/>
                </a:lnTo>
                <a:lnTo>
                  <a:pt x="419696" y="17860"/>
                </a:lnTo>
                <a:lnTo>
                  <a:pt x="428625" y="8930"/>
                </a:lnTo>
                <a:lnTo>
                  <a:pt x="446485" y="8930"/>
                </a:lnTo>
                <a:lnTo>
                  <a:pt x="455414" y="8930"/>
                </a:lnTo>
                <a:lnTo>
                  <a:pt x="473274" y="8930"/>
                </a:lnTo>
                <a:lnTo>
                  <a:pt x="482204" y="8930"/>
                </a:lnTo>
                <a:lnTo>
                  <a:pt x="491133" y="17860"/>
                </a:lnTo>
                <a:lnTo>
                  <a:pt x="508993" y="17860"/>
                </a:lnTo>
                <a:lnTo>
                  <a:pt x="526852" y="17860"/>
                </a:lnTo>
                <a:lnTo>
                  <a:pt x="535782" y="17860"/>
                </a:lnTo>
                <a:lnTo>
                  <a:pt x="553641" y="17860"/>
                </a:lnTo>
                <a:lnTo>
                  <a:pt x="571500" y="17860"/>
                </a:lnTo>
                <a:lnTo>
                  <a:pt x="589360" y="17860"/>
                </a:lnTo>
                <a:lnTo>
                  <a:pt x="598289" y="17860"/>
                </a:lnTo>
                <a:lnTo>
                  <a:pt x="616149" y="17860"/>
                </a:lnTo>
                <a:lnTo>
                  <a:pt x="625079" y="17860"/>
                </a:lnTo>
                <a:lnTo>
                  <a:pt x="642938" y="17860"/>
                </a:lnTo>
                <a:lnTo>
                  <a:pt x="660797" y="17860"/>
                </a:lnTo>
                <a:lnTo>
                  <a:pt x="669727" y="17860"/>
                </a:lnTo>
                <a:lnTo>
                  <a:pt x="678657" y="8930"/>
                </a:lnTo>
                <a:lnTo>
                  <a:pt x="696516" y="8930"/>
                </a:lnTo>
                <a:lnTo>
                  <a:pt x="705446" y="8930"/>
                </a:lnTo>
                <a:lnTo>
                  <a:pt x="714375" y="8930"/>
                </a:lnTo>
                <a:lnTo>
                  <a:pt x="732235" y="8930"/>
                </a:lnTo>
                <a:lnTo>
                  <a:pt x="741164" y="8930"/>
                </a:lnTo>
                <a:lnTo>
                  <a:pt x="759024" y="8930"/>
                </a:lnTo>
                <a:lnTo>
                  <a:pt x="767954" y="8930"/>
                </a:lnTo>
                <a:lnTo>
                  <a:pt x="776883" y="8930"/>
                </a:lnTo>
                <a:lnTo>
                  <a:pt x="785813" y="8930"/>
                </a:lnTo>
                <a:lnTo>
                  <a:pt x="803672" y="8930"/>
                </a:lnTo>
                <a:lnTo>
                  <a:pt x="812602" y="0"/>
                </a:lnTo>
                <a:lnTo>
                  <a:pt x="830461" y="0"/>
                </a:lnTo>
                <a:lnTo>
                  <a:pt x="848321" y="0"/>
                </a:lnTo>
                <a:lnTo>
                  <a:pt x="857250" y="0"/>
                </a:lnTo>
                <a:lnTo>
                  <a:pt x="875110" y="0"/>
                </a:lnTo>
                <a:lnTo>
                  <a:pt x="884039" y="0"/>
                </a:lnTo>
                <a:lnTo>
                  <a:pt x="901899" y="0"/>
                </a:lnTo>
                <a:lnTo>
                  <a:pt x="919758" y="0"/>
                </a:lnTo>
                <a:lnTo>
                  <a:pt x="928688" y="0"/>
                </a:lnTo>
                <a:lnTo>
                  <a:pt x="946547" y="0"/>
                </a:lnTo>
                <a:lnTo>
                  <a:pt x="955477" y="0"/>
                </a:lnTo>
                <a:lnTo>
                  <a:pt x="973336" y="0"/>
                </a:lnTo>
                <a:lnTo>
                  <a:pt x="982266" y="0"/>
                </a:lnTo>
                <a:lnTo>
                  <a:pt x="1000125" y="0"/>
                </a:lnTo>
                <a:lnTo>
                  <a:pt x="1009055" y="0"/>
                </a:lnTo>
                <a:lnTo>
                  <a:pt x="1026914" y="0"/>
                </a:lnTo>
                <a:lnTo>
                  <a:pt x="1035844" y="0"/>
                </a:lnTo>
                <a:lnTo>
                  <a:pt x="1044774" y="0"/>
                </a:lnTo>
                <a:lnTo>
                  <a:pt x="1062633" y="0"/>
                </a:lnTo>
                <a:lnTo>
                  <a:pt x="1071563" y="0"/>
                </a:lnTo>
                <a:lnTo>
                  <a:pt x="1089422" y="0"/>
                </a:lnTo>
                <a:lnTo>
                  <a:pt x="1098352" y="0"/>
                </a:lnTo>
                <a:lnTo>
                  <a:pt x="1116211" y="0"/>
                </a:lnTo>
                <a:lnTo>
                  <a:pt x="1125141" y="8930"/>
                </a:lnTo>
                <a:lnTo>
                  <a:pt x="1143000" y="8930"/>
                </a:lnTo>
                <a:lnTo>
                  <a:pt x="1151930" y="8930"/>
                </a:lnTo>
                <a:lnTo>
                  <a:pt x="1169789" y="8930"/>
                </a:lnTo>
                <a:lnTo>
                  <a:pt x="1178719" y="8930"/>
                </a:lnTo>
                <a:lnTo>
                  <a:pt x="1196578" y="8930"/>
                </a:lnTo>
                <a:lnTo>
                  <a:pt x="1205508" y="8930"/>
                </a:lnTo>
                <a:lnTo>
                  <a:pt x="1223368" y="8930"/>
                </a:lnTo>
                <a:lnTo>
                  <a:pt x="1232297" y="8930"/>
                </a:lnTo>
                <a:lnTo>
                  <a:pt x="1250157" y="8930"/>
                </a:lnTo>
                <a:lnTo>
                  <a:pt x="1259086" y="8930"/>
                </a:lnTo>
                <a:lnTo>
                  <a:pt x="1276946" y="8930"/>
                </a:lnTo>
                <a:lnTo>
                  <a:pt x="1294805" y="8930"/>
                </a:lnTo>
                <a:lnTo>
                  <a:pt x="1303735" y="8930"/>
                </a:lnTo>
                <a:lnTo>
                  <a:pt x="1321594" y="8930"/>
                </a:lnTo>
                <a:lnTo>
                  <a:pt x="1330524" y="8930"/>
                </a:lnTo>
                <a:lnTo>
                  <a:pt x="1339453" y="8930"/>
                </a:lnTo>
                <a:lnTo>
                  <a:pt x="1357313" y="8930"/>
                </a:lnTo>
                <a:lnTo>
                  <a:pt x="1366243" y="8930"/>
                </a:lnTo>
                <a:lnTo>
                  <a:pt x="1375172" y="17860"/>
                </a:lnTo>
                <a:lnTo>
                  <a:pt x="1393032" y="17860"/>
                </a:lnTo>
                <a:lnTo>
                  <a:pt x="1401961" y="8930"/>
                </a:lnTo>
                <a:lnTo>
                  <a:pt x="1419821" y="8930"/>
                </a:lnTo>
                <a:lnTo>
                  <a:pt x="1428750" y="8930"/>
                </a:lnTo>
                <a:lnTo>
                  <a:pt x="1446610" y="8930"/>
                </a:lnTo>
                <a:lnTo>
                  <a:pt x="1455539" y="8930"/>
                </a:lnTo>
                <a:lnTo>
                  <a:pt x="1473399" y="8930"/>
                </a:lnTo>
                <a:lnTo>
                  <a:pt x="1482328" y="8930"/>
                </a:lnTo>
                <a:lnTo>
                  <a:pt x="1491258" y="8930"/>
                </a:lnTo>
                <a:lnTo>
                  <a:pt x="1509118" y="8930"/>
                </a:lnTo>
                <a:lnTo>
                  <a:pt x="1526977" y="8930"/>
                </a:lnTo>
                <a:lnTo>
                  <a:pt x="1535907" y="8930"/>
                </a:lnTo>
                <a:lnTo>
                  <a:pt x="1553766" y="8930"/>
                </a:lnTo>
                <a:lnTo>
                  <a:pt x="1562696" y="8930"/>
                </a:lnTo>
                <a:lnTo>
                  <a:pt x="1580555" y="8930"/>
                </a:lnTo>
                <a:lnTo>
                  <a:pt x="1589485" y="8930"/>
                </a:lnTo>
                <a:lnTo>
                  <a:pt x="1607344" y="8930"/>
                </a:lnTo>
                <a:lnTo>
                  <a:pt x="1625203" y="8930"/>
                </a:lnTo>
                <a:lnTo>
                  <a:pt x="1634133" y="8930"/>
                </a:lnTo>
                <a:lnTo>
                  <a:pt x="1651993" y="8930"/>
                </a:lnTo>
                <a:lnTo>
                  <a:pt x="1660922" y="8930"/>
                </a:lnTo>
                <a:lnTo>
                  <a:pt x="1678782" y="8930"/>
                </a:lnTo>
                <a:lnTo>
                  <a:pt x="1687711" y="8930"/>
                </a:lnTo>
                <a:lnTo>
                  <a:pt x="1705571" y="8930"/>
                </a:lnTo>
                <a:lnTo>
                  <a:pt x="1723430" y="8930"/>
                </a:lnTo>
                <a:lnTo>
                  <a:pt x="1732360" y="8930"/>
                </a:lnTo>
                <a:lnTo>
                  <a:pt x="1750219" y="17860"/>
                </a:lnTo>
                <a:lnTo>
                  <a:pt x="1759149" y="17860"/>
                </a:lnTo>
                <a:lnTo>
                  <a:pt x="1777008" y="17860"/>
                </a:lnTo>
                <a:lnTo>
                  <a:pt x="1785938" y="17860"/>
                </a:lnTo>
                <a:lnTo>
                  <a:pt x="1803797" y="17860"/>
                </a:lnTo>
                <a:lnTo>
                  <a:pt x="1812727" y="17860"/>
                </a:lnTo>
                <a:lnTo>
                  <a:pt x="1830586" y="17860"/>
                </a:lnTo>
                <a:lnTo>
                  <a:pt x="1839516" y="17860"/>
                </a:lnTo>
                <a:lnTo>
                  <a:pt x="1848446" y="17860"/>
                </a:lnTo>
                <a:lnTo>
                  <a:pt x="1866305" y="17860"/>
                </a:lnTo>
                <a:lnTo>
                  <a:pt x="1875235" y="8930"/>
                </a:lnTo>
                <a:lnTo>
                  <a:pt x="1893094" y="8930"/>
                </a:lnTo>
                <a:lnTo>
                  <a:pt x="1902024" y="8930"/>
                </a:lnTo>
                <a:lnTo>
                  <a:pt x="1910953" y="8930"/>
                </a:lnTo>
                <a:lnTo>
                  <a:pt x="1919883" y="8930"/>
                </a:lnTo>
                <a:lnTo>
                  <a:pt x="1928813" y="8930"/>
                </a:lnTo>
                <a:lnTo>
                  <a:pt x="1946672" y="8930"/>
                </a:lnTo>
                <a:lnTo>
                  <a:pt x="1955602" y="8930"/>
                </a:lnTo>
                <a:lnTo>
                  <a:pt x="1964532" y="8930"/>
                </a:lnTo>
                <a:lnTo>
                  <a:pt x="1973461" y="8930"/>
                </a:lnTo>
                <a:lnTo>
                  <a:pt x="1982391" y="8930"/>
                </a:lnTo>
                <a:lnTo>
                  <a:pt x="1991321" y="8930"/>
                </a:lnTo>
                <a:lnTo>
                  <a:pt x="2000250" y="8930"/>
                </a:lnTo>
                <a:lnTo>
                  <a:pt x="2018110" y="8930"/>
                </a:lnTo>
                <a:lnTo>
                  <a:pt x="2027039" y="8930"/>
                </a:lnTo>
                <a:lnTo>
                  <a:pt x="2035969" y="8930"/>
                </a:lnTo>
                <a:lnTo>
                  <a:pt x="2044899" y="8930"/>
                </a:lnTo>
                <a:lnTo>
                  <a:pt x="2053828" y="8930"/>
                </a:lnTo>
                <a:lnTo>
                  <a:pt x="2062758" y="8930"/>
                </a:lnTo>
                <a:lnTo>
                  <a:pt x="2071688" y="8930"/>
                </a:lnTo>
                <a:lnTo>
                  <a:pt x="2089547" y="8930"/>
                </a:lnTo>
                <a:lnTo>
                  <a:pt x="2098477" y="8930"/>
                </a:lnTo>
                <a:lnTo>
                  <a:pt x="2107407" y="8930"/>
                </a:lnTo>
                <a:lnTo>
                  <a:pt x="2116336" y="8930"/>
                </a:lnTo>
                <a:lnTo>
                  <a:pt x="2125266" y="8930"/>
                </a:lnTo>
                <a:lnTo>
                  <a:pt x="2134196" y="8930"/>
                </a:lnTo>
                <a:lnTo>
                  <a:pt x="2143125" y="8930"/>
                </a:lnTo>
                <a:lnTo>
                  <a:pt x="2152055" y="8930"/>
                </a:lnTo>
                <a:lnTo>
                  <a:pt x="2152055" y="8930"/>
                </a:lnTo>
                <a:lnTo>
                  <a:pt x="2160985" y="8930"/>
                </a:lnTo>
                <a:lnTo>
                  <a:pt x="2160985" y="8930"/>
                </a:lnTo>
                <a:lnTo>
                  <a:pt x="2169914" y="8930"/>
                </a:lnTo>
                <a:lnTo>
                  <a:pt x="2178844" y="8930"/>
                </a:lnTo>
                <a:lnTo>
                  <a:pt x="2187774" y="8930"/>
                </a:lnTo>
                <a:lnTo>
                  <a:pt x="2187774" y="8930"/>
                </a:lnTo>
                <a:lnTo>
                  <a:pt x="2187774" y="8930"/>
                </a:lnTo>
                <a:lnTo>
                  <a:pt x="2187774" y="8930"/>
                </a:lnTo>
                <a:lnTo>
                  <a:pt x="2187774" y="8930"/>
                </a:lnTo>
                <a:lnTo>
                  <a:pt x="2187774" y="8930"/>
                </a:lnTo>
                <a:lnTo>
                  <a:pt x="2187774" y="8930"/>
                </a:lnTo>
                <a:lnTo>
                  <a:pt x="2187774" y="8930"/>
                </a:lnTo>
                <a:lnTo>
                  <a:pt x="2187774" y="893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36853" y="2009179"/>
            <a:ext cx="1178719" cy="53580"/>
          </a:xfrm>
          <a:custGeom>
            <a:avLst/>
            <a:gdLst/>
            <a:ahLst/>
            <a:cxnLst/>
            <a:rect l="0" t="0" r="0" b="0"/>
            <a:pathLst>
              <a:path w="1178719" h="53580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8" y="17860"/>
                </a:lnTo>
                <a:lnTo>
                  <a:pt x="53578" y="17860"/>
                </a:lnTo>
                <a:lnTo>
                  <a:pt x="62507" y="17860"/>
                </a:lnTo>
                <a:lnTo>
                  <a:pt x="71437" y="26790"/>
                </a:lnTo>
                <a:lnTo>
                  <a:pt x="89296" y="26790"/>
                </a:lnTo>
                <a:lnTo>
                  <a:pt x="98226" y="26790"/>
                </a:lnTo>
                <a:lnTo>
                  <a:pt x="116086" y="26790"/>
                </a:lnTo>
                <a:lnTo>
                  <a:pt x="133945" y="26790"/>
                </a:lnTo>
                <a:lnTo>
                  <a:pt x="142875" y="26790"/>
                </a:lnTo>
                <a:lnTo>
                  <a:pt x="160734" y="26790"/>
                </a:lnTo>
                <a:lnTo>
                  <a:pt x="178593" y="26790"/>
                </a:lnTo>
                <a:lnTo>
                  <a:pt x="187523" y="26790"/>
                </a:lnTo>
                <a:lnTo>
                  <a:pt x="205382" y="26790"/>
                </a:lnTo>
                <a:lnTo>
                  <a:pt x="214312" y="26790"/>
                </a:lnTo>
                <a:lnTo>
                  <a:pt x="223242" y="26790"/>
                </a:lnTo>
                <a:lnTo>
                  <a:pt x="241101" y="26790"/>
                </a:lnTo>
                <a:lnTo>
                  <a:pt x="258961" y="26790"/>
                </a:lnTo>
                <a:lnTo>
                  <a:pt x="267890" y="26790"/>
                </a:lnTo>
                <a:lnTo>
                  <a:pt x="276820" y="26790"/>
                </a:lnTo>
                <a:lnTo>
                  <a:pt x="294679" y="26790"/>
                </a:lnTo>
                <a:lnTo>
                  <a:pt x="303609" y="26790"/>
                </a:lnTo>
                <a:lnTo>
                  <a:pt x="312539" y="26790"/>
                </a:lnTo>
                <a:lnTo>
                  <a:pt x="330398" y="26790"/>
                </a:lnTo>
                <a:lnTo>
                  <a:pt x="339328" y="26790"/>
                </a:lnTo>
                <a:lnTo>
                  <a:pt x="348257" y="26790"/>
                </a:lnTo>
                <a:lnTo>
                  <a:pt x="357187" y="17860"/>
                </a:lnTo>
                <a:lnTo>
                  <a:pt x="375046" y="17860"/>
                </a:lnTo>
                <a:lnTo>
                  <a:pt x="383976" y="17860"/>
                </a:lnTo>
                <a:lnTo>
                  <a:pt x="392906" y="17860"/>
                </a:lnTo>
                <a:lnTo>
                  <a:pt x="410765" y="17860"/>
                </a:lnTo>
                <a:lnTo>
                  <a:pt x="419695" y="17860"/>
                </a:lnTo>
                <a:lnTo>
                  <a:pt x="428625" y="17860"/>
                </a:lnTo>
                <a:lnTo>
                  <a:pt x="446484" y="17860"/>
                </a:lnTo>
                <a:lnTo>
                  <a:pt x="455414" y="17860"/>
                </a:lnTo>
                <a:lnTo>
                  <a:pt x="464343" y="17860"/>
                </a:lnTo>
                <a:lnTo>
                  <a:pt x="473273" y="17860"/>
                </a:lnTo>
                <a:lnTo>
                  <a:pt x="482203" y="17860"/>
                </a:lnTo>
                <a:lnTo>
                  <a:pt x="491132" y="17860"/>
                </a:lnTo>
                <a:lnTo>
                  <a:pt x="508992" y="8930"/>
                </a:lnTo>
                <a:lnTo>
                  <a:pt x="508992" y="8930"/>
                </a:lnTo>
                <a:lnTo>
                  <a:pt x="517921" y="8930"/>
                </a:lnTo>
                <a:lnTo>
                  <a:pt x="526851" y="8930"/>
                </a:lnTo>
                <a:lnTo>
                  <a:pt x="535781" y="8930"/>
                </a:lnTo>
                <a:lnTo>
                  <a:pt x="544711" y="8930"/>
                </a:lnTo>
                <a:lnTo>
                  <a:pt x="553640" y="8930"/>
                </a:lnTo>
                <a:lnTo>
                  <a:pt x="562570" y="8930"/>
                </a:lnTo>
                <a:lnTo>
                  <a:pt x="571500" y="8930"/>
                </a:lnTo>
                <a:lnTo>
                  <a:pt x="571500" y="17860"/>
                </a:lnTo>
                <a:lnTo>
                  <a:pt x="580429" y="17860"/>
                </a:lnTo>
                <a:lnTo>
                  <a:pt x="589359" y="17860"/>
                </a:lnTo>
                <a:lnTo>
                  <a:pt x="598289" y="17860"/>
                </a:lnTo>
                <a:lnTo>
                  <a:pt x="607218" y="17860"/>
                </a:lnTo>
                <a:lnTo>
                  <a:pt x="607218" y="17860"/>
                </a:lnTo>
                <a:lnTo>
                  <a:pt x="616148" y="17860"/>
                </a:lnTo>
                <a:lnTo>
                  <a:pt x="625078" y="17860"/>
                </a:lnTo>
                <a:lnTo>
                  <a:pt x="634007" y="17860"/>
                </a:lnTo>
                <a:lnTo>
                  <a:pt x="642937" y="17860"/>
                </a:lnTo>
                <a:lnTo>
                  <a:pt x="651867" y="26790"/>
                </a:lnTo>
                <a:lnTo>
                  <a:pt x="660796" y="26790"/>
                </a:lnTo>
                <a:lnTo>
                  <a:pt x="669726" y="26790"/>
                </a:lnTo>
                <a:lnTo>
                  <a:pt x="678656" y="26790"/>
                </a:lnTo>
                <a:lnTo>
                  <a:pt x="687586" y="26790"/>
                </a:lnTo>
                <a:lnTo>
                  <a:pt x="687586" y="26790"/>
                </a:lnTo>
                <a:lnTo>
                  <a:pt x="696515" y="26790"/>
                </a:lnTo>
                <a:lnTo>
                  <a:pt x="714375" y="35719"/>
                </a:lnTo>
                <a:lnTo>
                  <a:pt x="714375" y="35719"/>
                </a:lnTo>
                <a:lnTo>
                  <a:pt x="723304" y="35719"/>
                </a:lnTo>
                <a:lnTo>
                  <a:pt x="732234" y="35719"/>
                </a:lnTo>
                <a:lnTo>
                  <a:pt x="741164" y="35719"/>
                </a:lnTo>
                <a:lnTo>
                  <a:pt x="750093" y="44649"/>
                </a:lnTo>
                <a:lnTo>
                  <a:pt x="759023" y="44649"/>
                </a:lnTo>
                <a:lnTo>
                  <a:pt x="767953" y="44649"/>
                </a:lnTo>
                <a:lnTo>
                  <a:pt x="776882" y="44649"/>
                </a:lnTo>
                <a:lnTo>
                  <a:pt x="776882" y="53579"/>
                </a:lnTo>
                <a:lnTo>
                  <a:pt x="785812" y="53579"/>
                </a:lnTo>
                <a:lnTo>
                  <a:pt x="794742" y="53579"/>
                </a:lnTo>
                <a:lnTo>
                  <a:pt x="794742" y="53579"/>
                </a:lnTo>
                <a:lnTo>
                  <a:pt x="803671" y="53579"/>
                </a:lnTo>
                <a:lnTo>
                  <a:pt x="812601" y="53579"/>
                </a:lnTo>
                <a:lnTo>
                  <a:pt x="812601" y="53579"/>
                </a:lnTo>
                <a:lnTo>
                  <a:pt x="821531" y="53579"/>
                </a:lnTo>
                <a:lnTo>
                  <a:pt x="821531" y="53579"/>
                </a:lnTo>
                <a:lnTo>
                  <a:pt x="830461" y="53579"/>
                </a:lnTo>
                <a:lnTo>
                  <a:pt x="839390" y="53579"/>
                </a:lnTo>
                <a:lnTo>
                  <a:pt x="839390" y="44649"/>
                </a:lnTo>
                <a:lnTo>
                  <a:pt x="848320" y="44649"/>
                </a:lnTo>
                <a:lnTo>
                  <a:pt x="848320" y="44649"/>
                </a:lnTo>
                <a:lnTo>
                  <a:pt x="857250" y="44649"/>
                </a:lnTo>
                <a:lnTo>
                  <a:pt x="866179" y="44649"/>
                </a:lnTo>
                <a:lnTo>
                  <a:pt x="866179" y="44649"/>
                </a:lnTo>
                <a:lnTo>
                  <a:pt x="875109" y="44649"/>
                </a:lnTo>
                <a:lnTo>
                  <a:pt x="875109" y="44649"/>
                </a:lnTo>
                <a:lnTo>
                  <a:pt x="884039" y="35719"/>
                </a:lnTo>
                <a:lnTo>
                  <a:pt x="884039" y="35719"/>
                </a:lnTo>
                <a:lnTo>
                  <a:pt x="892968" y="35719"/>
                </a:lnTo>
                <a:lnTo>
                  <a:pt x="892968" y="35719"/>
                </a:lnTo>
                <a:lnTo>
                  <a:pt x="901898" y="35719"/>
                </a:lnTo>
                <a:lnTo>
                  <a:pt x="910828" y="35719"/>
                </a:lnTo>
                <a:lnTo>
                  <a:pt x="910828" y="35719"/>
                </a:lnTo>
                <a:lnTo>
                  <a:pt x="919757" y="35719"/>
                </a:lnTo>
                <a:lnTo>
                  <a:pt x="919757" y="35719"/>
                </a:lnTo>
                <a:lnTo>
                  <a:pt x="928687" y="26790"/>
                </a:lnTo>
                <a:lnTo>
                  <a:pt x="928687" y="26790"/>
                </a:lnTo>
                <a:lnTo>
                  <a:pt x="937617" y="26790"/>
                </a:lnTo>
                <a:lnTo>
                  <a:pt x="937617" y="26790"/>
                </a:lnTo>
                <a:lnTo>
                  <a:pt x="946546" y="26790"/>
                </a:lnTo>
                <a:lnTo>
                  <a:pt x="955476" y="26790"/>
                </a:lnTo>
                <a:lnTo>
                  <a:pt x="955476" y="26790"/>
                </a:lnTo>
                <a:lnTo>
                  <a:pt x="964406" y="26790"/>
                </a:lnTo>
                <a:lnTo>
                  <a:pt x="964406" y="26790"/>
                </a:lnTo>
                <a:lnTo>
                  <a:pt x="964406" y="26790"/>
                </a:lnTo>
                <a:lnTo>
                  <a:pt x="973336" y="26790"/>
                </a:lnTo>
                <a:lnTo>
                  <a:pt x="973336" y="26790"/>
                </a:lnTo>
                <a:lnTo>
                  <a:pt x="973336" y="26790"/>
                </a:lnTo>
                <a:lnTo>
                  <a:pt x="982265" y="17860"/>
                </a:lnTo>
                <a:lnTo>
                  <a:pt x="982265" y="17860"/>
                </a:lnTo>
                <a:lnTo>
                  <a:pt x="982265" y="17860"/>
                </a:lnTo>
                <a:lnTo>
                  <a:pt x="982265" y="17860"/>
                </a:lnTo>
                <a:lnTo>
                  <a:pt x="991195" y="17860"/>
                </a:lnTo>
                <a:lnTo>
                  <a:pt x="991195" y="17860"/>
                </a:lnTo>
                <a:lnTo>
                  <a:pt x="991195" y="17860"/>
                </a:lnTo>
                <a:lnTo>
                  <a:pt x="991195" y="8930"/>
                </a:lnTo>
                <a:lnTo>
                  <a:pt x="991195" y="8930"/>
                </a:lnTo>
                <a:lnTo>
                  <a:pt x="1000125" y="8930"/>
                </a:lnTo>
                <a:lnTo>
                  <a:pt x="1000125" y="8930"/>
                </a:lnTo>
                <a:lnTo>
                  <a:pt x="1000125" y="8930"/>
                </a:lnTo>
                <a:lnTo>
                  <a:pt x="1000125" y="8930"/>
                </a:lnTo>
                <a:lnTo>
                  <a:pt x="1000125" y="8930"/>
                </a:lnTo>
                <a:lnTo>
                  <a:pt x="1000125" y="8930"/>
                </a:lnTo>
                <a:lnTo>
                  <a:pt x="1000125" y="893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09054" y="0"/>
                </a:lnTo>
                <a:lnTo>
                  <a:pt x="1017984" y="0"/>
                </a:lnTo>
                <a:lnTo>
                  <a:pt x="1017984" y="0"/>
                </a:lnTo>
                <a:lnTo>
                  <a:pt x="1017984" y="0"/>
                </a:lnTo>
                <a:lnTo>
                  <a:pt x="1026914" y="8930"/>
                </a:lnTo>
                <a:lnTo>
                  <a:pt x="1026914" y="8930"/>
                </a:lnTo>
                <a:lnTo>
                  <a:pt x="1035843" y="8930"/>
                </a:lnTo>
                <a:lnTo>
                  <a:pt x="1035843" y="8930"/>
                </a:lnTo>
                <a:lnTo>
                  <a:pt x="1044773" y="8930"/>
                </a:lnTo>
                <a:lnTo>
                  <a:pt x="1044773" y="8930"/>
                </a:lnTo>
                <a:lnTo>
                  <a:pt x="1053703" y="8930"/>
                </a:lnTo>
                <a:lnTo>
                  <a:pt x="1053703" y="8930"/>
                </a:lnTo>
                <a:lnTo>
                  <a:pt x="1062632" y="8930"/>
                </a:lnTo>
                <a:lnTo>
                  <a:pt x="1062632" y="8930"/>
                </a:lnTo>
                <a:lnTo>
                  <a:pt x="1071562" y="8930"/>
                </a:lnTo>
                <a:lnTo>
                  <a:pt x="1071562" y="8930"/>
                </a:lnTo>
                <a:lnTo>
                  <a:pt x="1071562" y="8930"/>
                </a:lnTo>
                <a:lnTo>
                  <a:pt x="1080492" y="8930"/>
                </a:lnTo>
                <a:lnTo>
                  <a:pt x="1080492" y="8930"/>
                </a:lnTo>
                <a:lnTo>
                  <a:pt x="1089421" y="8930"/>
                </a:lnTo>
                <a:lnTo>
                  <a:pt x="1089421" y="8930"/>
                </a:lnTo>
                <a:lnTo>
                  <a:pt x="1089421" y="8930"/>
                </a:lnTo>
                <a:lnTo>
                  <a:pt x="1098351" y="8930"/>
                </a:lnTo>
                <a:lnTo>
                  <a:pt x="1098351" y="8930"/>
                </a:lnTo>
                <a:lnTo>
                  <a:pt x="1098351" y="8930"/>
                </a:lnTo>
                <a:lnTo>
                  <a:pt x="1107281" y="8930"/>
                </a:lnTo>
                <a:lnTo>
                  <a:pt x="1107281" y="8930"/>
                </a:lnTo>
                <a:lnTo>
                  <a:pt x="1107281" y="8930"/>
                </a:lnTo>
                <a:lnTo>
                  <a:pt x="1116211" y="8930"/>
                </a:lnTo>
                <a:lnTo>
                  <a:pt x="1116211" y="8930"/>
                </a:lnTo>
                <a:lnTo>
                  <a:pt x="1116211" y="8930"/>
                </a:lnTo>
                <a:lnTo>
                  <a:pt x="1125140" y="8930"/>
                </a:lnTo>
                <a:lnTo>
                  <a:pt x="1125140" y="8930"/>
                </a:lnTo>
                <a:lnTo>
                  <a:pt x="1125140" y="8930"/>
                </a:lnTo>
                <a:lnTo>
                  <a:pt x="1134070" y="8930"/>
                </a:lnTo>
                <a:lnTo>
                  <a:pt x="1134070" y="8930"/>
                </a:lnTo>
                <a:lnTo>
                  <a:pt x="1134070" y="8930"/>
                </a:lnTo>
                <a:lnTo>
                  <a:pt x="1134070" y="8930"/>
                </a:lnTo>
                <a:lnTo>
                  <a:pt x="1134070" y="8930"/>
                </a:lnTo>
                <a:lnTo>
                  <a:pt x="1134070" y="8930"/>
                </a:lnTo>
                <a:lnTo>
                  <a:pt x="1143000" y="8930"/>
                </a:lnTo>
                <a:lnTo>
                  <a:pt x="1143000" y="8930"/>
                </a:lnTo>
                <a:lnTo>
                  <a:pt x="1143000" y="8930"/>
                </a:lnTo>
                <a:lnTo>
                  <a:pt x="1143000" y="0"/>
                </a:lnTo>
                <a:lnTo>
                  <a:pt x="1143000" y="0"/>
                </a:lnTo>
                <a:lnTo>
                  <a:pt x="1151929" y="0"/>
                </a:lnTo>
                <a:lnTo>
                  <a:pt x="1151929" y="0"/>
                </a:lnTo>
                <a:lnTo>
                  <a:pt x="1151929" y="0"/>
                </a:lnTo>
                <a:lnTo>
                  <a:pt x="1160859" y="0"/>
                </a:lnTo>
                <a:lnTo>
                  <a:pt x="1160859" y="0"/>
                </a:lnTo>
                <a:lnTo>
                  <a:pt x="1160859" y="0"/>
                </a:lnTo>
                <a:lnTo>
                  <a:pt x="1169789" y="0"/>
                </a:lnTo>
                <a:lnTo>
                  <a:pt x="1169789" y="0"/>
                </a:lnTo>
                <a:lnTo>
                  <a:pt x="1169789" y="0"/>
                </a:lnTo>
                <a:lnTo>
                  <a:pt x="1169789" y="0"/>
                </a:lnTo>
                <a:lnTo>
                  <a:pt x="1169789" y="0"/>
                </a:lnTo>
                <a:lnTo>
                  <a:pt x="1178718" y="0"/>
                </a:lnTo>
                <a:lnTo>
                  <a:pt x="1178718" y="0"/>
                </a:lnTo>
                <a:lnTo>
                  <a:pt x="1178718" y="0"/>
                </a:lnTo>
                <a:lnTo>
                  <a:pt x="1178718" y="0"/>
                </a:lnTo>
                <a:lnTo>
                  <a:pt x="1178718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952626" y="3589734"/>
            <a:ext cx="1553767" cy="80368"/>
          </a:xfrm>
          <a:custGeom>
            <a:avLst/>
            <a:gdLst/>
            <a:ahLst/>
            <a:cxnLst/>
            <a:rect l="0" t="0" r="0" b="0"/>
            <a:pathLst>
              <a:path w="1553767" h="80368">
                <a:moveTo>
                  <a:pt x="893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71437"/>
                </a:lnTo>
                <a:lnTo>
                  <a:pt x="26789" y="71437"/>
                </a:lnTo>
                <a:lnTo>
                  <a:pt x="35719" y="71437"/>
                </a:lnTo>
                <a:lnTo>
                  <a:pt x="53578" y="71437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7" y="71437"/>
                </a:lnTo>
                <a:lnTo>
                  <a:pt x="89297" y="71437"/>
                </a:lnTo>
                <a:lnTo>
                  <a:pt x="98227" y="71437"/>
                </a:lnTo>
                <a:lnTo>
                  <a:pt x="116086" y="71437"/>
                </a:lnTo>
                <a:lnTo>
                  <a:pt x="125016" y="71437"/>
                </a:lnTo>
                <a:lnTo>
                  <a:pt x="133945" y="71437"/>
                </a:lnTo>
                <a:lnTo>
                  <a:pt x="151805" y="71437"/>
                </a:lnTo>
                <a:lnTo>
                  <a:pt x="160734" y="71437"/>
                </a:lnTo>
                <a:lnTo>
                  <a:pt x="178594" y="80367"/>
                </a:lnTo>
                <a:lnTo>
                  <a:pt x="187524" y="80367"/>
                </a:lnTo>
                <a:lnTo>
                  <a:pt x="205383" y="80367"/>
                </a:lnTo>
                <a:lnTo>
                  <a:pt x="214313" y="80367"/>
                </a:lnTo>
                <a:lnTo>
                  <a:pt x="232172" y="80367"/>
                </a:lnTo>
                <a:lnTo>
                  <a:pt x="241102" y="80367"/>
                </a:lnTo>
                <a:lnTo>
                  <a:pt x="258961" y="80367"/>
                </a:lnTo>
                <a:lnTo>
                  <a:pt x="276820" y="80367"/>
                </a:lnTo>
                <a:lnTo>
                  <a:pt x="294680" y="80367"/>
                </a:lnTo>
                <a:lnTo>
                  <a:pt x="312539" y="80367"/>
                </a:lnTo>
                <a:lnTo>
                  <a:pt x="330399" y="80367"/>
                </a:lnTo>
                <a:lnTo>
                  <a:pt x="348258" y="80367"/>
                </a:lnTo>
                <a:lnTo>
                  <a:pt x="357188" y="80367"/>
                </a:lnTo>
                <a:lnTo>
                  <a:pt x="375047" y="80367"/>
                </a:lnTo>
                <a:lnTo>
                  <a:pt x="392906" y="80367"/>
                </a:lnTo>
                <a:lnTo>
                  <a:pt x="410766" y="80367"/>
                </a:lnTo>
                <a:lnTo>
                  <a:pt x="419695" y="80367"/>
                </a:lnTo>
                <a:lnTo>
                  <a:pt x="437555" y="80367"/>
                </a:lnTo>
                <a:lnTo>
                  <a:pt x="455414" y="80367"/>
                </a:lnTo>
                <a:lnTo>
                  <a:pt x="464344" y="80367"/>
                </a:lnTo>
                <a:lnTo>
                  <a:pt x="482203" y="80367"/>
                </a:lnTo>
                <a:lnTo>
                  <a:pt x="491133" y="80367"/>
                </a:lnTo>
                <a:lnTo>
                  <a:pt x="508992" y="80367"/>
                </a:lnTo>
                <a:lnTo>
                  <a:pt x="526852" y="71437"/>
                </a:lnTo>
                <a:lnTo>
                  <a:pt x="535781" y="71437"/>
                </a:lnTo>
                <a:lnTo>
                  <a:pt x="553641" y="71437"/>
                </a:lnTo>
                <a:lnTo>
                  <a:pt x="562570" y="71437"/>
                </a:lnTo>
                <a:lnTo>
                  <a:pt x="580430" y="71437"/>
                </a:lnTo>
                <a:lnTo>
                  <a:pt x="598289" y="71437"/>
                </a:lnTo>
                <a:lnTo>
                  <a:pt x="607219" y="71437"/>
                </a:lnTo>
                <a:lnTo>
                  <a:pt x="625078" y="71437"/>
                </a:lnTo>
                <a:lnTo>
                  <a:pt x="634008" y="62508"/>
                </a:lnTo>
                <a:lnTo>
                  <a:pt x="651867" y="62508"/>
                </a:lnTo>
                <a:lnTo>
                  <a:pt x="669727" y="62508"/>
                </a:lnTo>
                <a:lnTo>
                  <a:pt x="678656" y="62508"/>
                </a:lnTo>
                <a:lnTo>
                  <a:pt x="696516" y="62508"/>
                </a:lnTo>
                <a:lnTo>
                  <a:pt x="705445" y="62508"/>
                </a:lnTo>
                <a:lnTo>
                  <a:pt x="723305" y="62508"/>
                </a:lnTo>
                <a:lnTo>
                  <a:pt x="741164" y="62508"/>
                </a:lnTo>
                <a:lnTo>
                  <a:pt x="759024" y="62508"/>
                </a:lnTo>
                <a:lnTo>
                  <a:pt x="767953" y="62508"/>
                </a:lnTo>
                <a:lnTo>
                  <a:pt x="785813" y="62508"/>
                </a:lnTo>
                <a:lnTo>
                  <a:pt x="803672" y="62508"/>
                </a:lnTo>
                <a:lnTo>
                  <a:pt x="821531" y="53578"/>
                </a:lnTo>
                <a:lnTo>
                  <a:pt x="830461" y="53578"/>
                </a:lnTo>
                <a:lnTo>
                  <a:pt x="848320" y="53578"/>
                </a:lnTo>
                <a:lnTo>
                  <a:pt x="866180" y="53578"/>
                </a:lnTo>
                <a:lnTo>
                  <a:pt x="884039" y="53578"/>
                </a:lnTo>
                <a:lnTo>
                  <a:pt x="892969" y="53578"/>
                </a:lnTo>
                <a:lnTo>
                  <a:pt x="910828" y="53578"/>
                </a:lnTo>
                <a:lnTo>
                  <a:pt x="928688" y="44648"/>
                </a:lnTo>
                <a:lnTo>
                  <a:pt x="937617" y="44648"/>
                </a:lnTo>
                <a:lnTo>
                  <a:pt x="955477" y="44648"/>
                </a:lnTo>
                <a:lnTo>
                  <a:pt x="973336" y="35719"/>
                </a:lnTo>
                <a:lnTo>
                  <a:pt x="991195" y="35719"/>
                </a:lnTo>
                <a:lnTo>
                  <a:pt x="1000125" y="35719"/>
                </a:lnTo>
                <a:lnTo>
                  <a:pt x="1017984" y="26789"/>
                </a:lnTo>
                <a:lnTo>
                  <a:pt x="1035844" y="26789"/>
                </a:lnTo>
                <a:lnTo>
                  <a:pt x="1044773" y="26789"/>
                </a:lnTo>
                <a:lnTo>
                  <a:pt x="1062633" y="26789"/>
                </a:lnTo>
                <a:lnTo>
                  <a:pt x="1080492" y="17859"/>
                </a:lnTo>
                <a:lnTo>
                  <a:pt x="1089422" y="17859"/>
                </a:lnTo>
                <a:lnTo>
                  <a:pt x="1107281" y="17859"/>
                </a:lnTo>
                <a:lnTo>
                  <a:pt x="1116211" y="8930"/>
                </a:lnTo>
                <a:lnTo>
                  <a:pt x="1134070" y="8930"/>
                </a:lnTo>
                <a:lnTo>
                  <a:pt x="1151930" y="8930"/>
                </a:lnTo>
                <a:lnTo>
                  <a:pt x="1160859" y="0"/>
                </a:lnTo>
                <a:lnTo>
                  <a:pt x="1178719" y="0"/>
                </a:lnTo>
                <a:lnTo>
                  <a:pt x="1187648" y="0"/>
                </a:lnTo>
                <a:lnTo>
                  <a:pt x="1205508" y="0"/>
                </a:lnTo>
                <a:lnTo>
                  <a:pt x="1223367" y="0"/>
                </a:lnTo>
                <a:lnTo>
                  <a:pt x="1241227" y="0"/>
                </a:lnTo>
                <a:lnTo>
                  <a:pt x="1250156" y="0"/>
                </a:lnTo>
                <a:lnTo>
                  <a:pt x="1268016" y="0"/>
                </a:lnTo>
                <a:lnTo>
                  <a:pt x="1285875" y="0"/>
                </a:lnTo>
                <a:lnTo>
                  <a:pt x="1294805" y="0"/>
                </a:lnTo>
                <a:lnTo>
                  <a:pt x="1303734" y="0"/>
                </a:lnTo>
                <a:lnTo>
                  <a:pt x="1321594" y="0"/>
                </a:lnTo>
                <a:lnTo>
                  <a:pt x="1330523" y="0"/>
                </a:lnTo>
                <a:lnTo>
                  <a:pt x="1339453" y="0"/>
                </a:lnTo>
                <a:lnTo>
                  <a:pt x="1357313" y="0"/>
                </a:lnTo>
                <a:lnTo>
                  <a:pt x="1366242" y="0"/>
                </a:lnTo>
                <a:lnTo>
                  <a:pt x="1384102" y="0"/>
                </a:lnTo>
                <a:lnTo>
                  <a:pt x="1393031" y="0"/>
                </a:lnTo>
                <a:lnTo>
                  <a:pt x="1401961" y="0"/>
                </a:lnTo>
                <a:lnTo>
                  <a:pt x="1410891" y="0"/>
                </a:lnTo>
                <a:lnTo>
                  <a:pt x="1428750" y="0"/>
                </a:lnTo>
                <a:lnTo>
                  <a:pt x="1437680" y="0"/>
                </a:lnTo>
                <a:lnTo>
                  <a:pt x="1446609" y="0"/>
                </a:lnTo>
                <a:lnTo>
                  <a:pt x="1455539" y="0"/>
                </a:lnTo>
                <a:lnTo>
                  <a:pt x="1464469" y="0"/>
                </a:lnTo>
                <a:lnTo>
                  <a:pt x="1473398" y="0"/>
                </a:lnTo>
                <a:lnTo>
                  <a:pt x="1482328" y="0"/>
                </a:lnTo>
                <a:lnTo>
                  <a:pt x="1491258" y="0"/>
                </a:lnTo>
                <a:lnTo>
                  <a:pt x="1500188" y="0"/>
                </a:lnTo>
                <a:lnTo>
                  <a:pt x="1509117" y="0"/>
                </a:lnTo>
                <a:lnTo>
                  <a:pt x="1509117" y="0"/>
                </a:lnTo>
                <a:lnTo>
                  <a:pt x="1518047" y="0"/>
                </a:lnTo>
                <a:lnTo>
                  <a:pt x="1526977" y="0"/>
                </a:lnTo>
                <a:lnTo>
                  <a:pt x="1526977" y="0"/>
                </a:lnTo>
                <a:lnTo>
                  <a:pt x="1535906" y="0"/>
                </a:lnTo>
                <a:lnTo>
                  <a:pt x="1535906" y="8930"/>
                </a:lnTo>
                <a:lnTo>
                  <a:pt x="1544836" y="8930"/>
                </a:lnTo>
                <a:lnTo>
                  <a:pt x="1544836" y="8930"/>
                </a:lnTo>
                <a:lnTo>
                  <a:pt x="1544836" y="8930"/>
                </a:lnTo>
                <a:lnTo>
                  <a:pt x="1544836" y="8930"/>
                </a:lnTo>
                <a:lnTo>
                  <a:pt x="1553766" y="8930"/>
                </a:lnTo>
                <a:lnTo>
                  <a:pt x="1553766" y="8930"/>
                </a:lnTo>
                <a:lnTo>
                  <a:pt x="1553766" y="17859"/>
                </a:lnTo>
                <a:lnTo>
                  <a:pt x="1553766" y="17859"/>
                </a:lnTo>
                <a:lnTo>
                  <a:pt x="1553766" y="17859"/>
                </a:lnTo>
                <a:lnTo>
                  <a:pt x="1553766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604617" y="3589734"/>
            <a:ext cx="2027040" cy="71438"/>
          </a:xfrm>
          <a:custGeom>
            <a:avLst/>
            <a:gdLst/>
            <a:ahLst/>
            <a:cxnLst/>
            <a:rect l="0" t="0" r="0" b="0"/>
            <a:pathLst>
              <a:path w="2027040" h="71438">
                <a:moveTo>
                  <a:pt x="0" y="71437"/>
                </a:move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53578"/>
                </a:lnTo>
                <a:lnTo>
                  <a:pt x="44649" y="53578"/>
                </a:lnTo>
                <a:lnTo>
                  <a:pt x="62508" y="44648"/>
                </a:lnTo>
                <a:lnTo>
                  <a:pt x="71438" y="44648"/>
                </a:lnTo>
                <a:lnTo>
                  <a:pt x="89297" y="44648"/>
                </a:lnTo>
                <a:lnTo>
                  <a:pt x="107156" y="35719"/>
                </a:lnTo>
                <a:lnTo>
                  <a:pt x="125016" y="35719"/>
                </a:lnTo>
                <a:lnTo>
                  <a:pt x="142875" y="35719"/>
                </a:lnTo>
                <a:lnTo>
                  <a:pt x="160735" y="26789"/>
                </a:lnTo>
                <a:lnTo>
                  <a:pt x="178594" y="26789"/>
                </a:lnTo>
                <a:lnTo>
                  <a:pt x="196453" y="26789"/>
                </a:lnTo>
                <a:lnTo>
                  <a:pt x="214313" y="26789"/>
                </a:lnTo>
                <a:lnTo>
                  <a:pt x="241102" y="26789"/>
                </a:lnTo>
                <a:lnTo>
                  <a:pt x="258961" y="26789"/>
                </a:lnTo>
                <a:lnTo>
                  <a:pt x="285750" y="26789"/>
                </a:lnTo>
                <a:lnTo>
                  <a:pt x="312539" y="17859"/>
                </a:lnTo>
                <a:lnTo>
                  <a:pt x="339328" y="17859"/>
                </a:lnTo>
                <a:lnTo>
                  <a:pt x="366117" y="17859"/>
                </a:lnTo>
                <a:lnTo>
                  <a:pt x="392906" y="17859"/>
                </a:lnTo>
                <a:lnTo>
                  <a:pt x="419696" y="17859"/>
                </a:lnTo>
                <a:lnTo>
                  <a:pt x="446485" y="17859"/>
                </a:lnTo>
                <a:lnTo>
                  <a:pt x="482203" y="17859"/>
                </a:lnTo>
                <a:lnTo>
                  <a:pt x="508992" y="8930"/>
                </a:lnTo>
                <a:lnTo>
                  <a:pt x="535781" y="8930"/>
                </a:lnTo>
                <a:lnTo>
                  <a:pt x="562571" y="8930"/>
                </a:lnTo>
                <a:lnTo>
                  <a:pt x="589360" y="8930"/>
                </a:lnTo>
                <a:lnTo>
                  <a:pt x="616149" y="8930"/>
                </a:lnTo>
                <a:lnTo>
                  <a:pt x="651867" y="8930"/>
                </a:lnTo>
                <a:lnTo>
                  <a:pt x="678656" y="8930"/>
                </a:lnTo>
                <a:lnTo>
                  <a:pt x="714375" y="8930"/>
                </a:lnTo>
                <a:lnTo>
                  <a:pt x="750094" y="0"/>
                </a:lnTo>
                <a:lnTo>
                  <a:pt x="776883" y="0"/>
                </a:lnTo>
                <a:lnTo>
                  <a:pt x="812602" y="0"/>
                </a:lnTo>
                <a:lnTo>
                  <a:pt x="839391" y="0"/>
                </a:lnTo>
                <a:lnTo>
                  <a:pt x="875110" y="0"/>
                </a:lnTo>
                <a:lnTo>
                  <a:pt x="901899" y="0"/>
                </a:lnTo>
                <a:lnTo>
                  <a:pt x="937617" y="0"/>
                </a:lnTo>
                <a:lnTo>
                  <a:pt x="973336" y="0"/>
                </a:lnTo>
                <a:lnTo>
                  <a:pt x="1000125" y="0"/>
                </a:lnTo>
                <a:lnTo>
                  <a:pt x="1035844" y="0"/>
                </a:lnTo>
                <a:lnTo>
                  <a:pt x="1071563" y="8930"/>
                </a:lnTo>
                <a:lnTo>
                  <a:pt x="1107281" y="8930"/>
                </a:lnTo>
                <a:lnTo>
                  <a:pt x="1134071" y="8930"/>
                </a:lnTo>
                <a:lnTo>
                  <a:pt x="1169789" y="8930"/>
                </a:lnTo>
                <a:lnTo>
                  <a:pt x="1205508" y="8930"/>
                </a:lnTo>
                <a:lnTo>
                  <a:pt x="1241227" y="17859"/>
                </a:lnTo>
                <a:lnTo>
                  <a:pt x="1276946" y="17859"/>
                </a:lnTo>
                <a:lnTo>
                  <a:pt x="1312664" y="17859"/>
                </a:lnTo>
                <a:lnTo>
                  <a:pt x="1348383" y="26789"/>
                </a:lnTo>
                <a:lnTo>
                  <a:pt x="1375172" y="26789"/>
                </a:lnTo>
                <a:lnTo>
                  <a:pt x="1410891" y="26789"/>
                </a:lnTo>
                <a:lnTo>
                  <a:pt x="1446610" y="35719"/>
                </a:lnTo>
                <a:lnTo>
                  <a:pt x="1482328" y="35719"/>
                </a:lnTo>
                <a:lnTo>
                  <a:pt x="1518047" y="35719"/>
                </a:lnTo>
                <a:lnTo>
                  <a:pt x="1553766" y="44648"/>
                </a:lnTo>
                <a:lnTo>
                  <a:pt x="1589485" y="44648"/>
                </a:lnTo>
                <a:lnTo>
                  <a:pt x="1616274" y="44648"/>
                </a:lnTo>
                <a:lnTo>
                  <a:pt x="1651992" y="53578"/>
                </a:lnTo>
                <a:lnTo>
                  <a:pt x="1678781" y="53578"/>
                </a:lnTo>
                <a:lnTo>
                  <a:pt x="1714500" y="53578"/>
                </a:lnTo>
                <a:lnTo>
                  <a:pt x="1741289" y="53578"/>
                </a:lnTo>
                <a:lnTo>
                  <a:pt x="1777008" y="53578"/>
                </a:lnTo>
                <a:lnTo>
                  <a:pt x="1803797" y="53578"/>
                </a:lnTo>
                <a:lnTo>
                  <a:pt x="1839516" y="62508"/>
                </a:lnTo>
                <a:lnTo>
                  <a:pt x="1866305" y="62508"/>
                </a:lnTo>
                <a:lnTo>
                  <a:pt x="1893094" y="62508"/>
                </a:lnTo>
                <a:lnTo>
                  <a:pt x="1919883" y="62508"/>
                </a:lnTo>
                <a:lnTo>
                  <a:pt x="1937742" y="62508"/>
                </a:lnTo>
                <a:lnTo>
                  <a:pt x="1964531" y="62508"/>
                </a:lnTo>
                <a:lnTo>
                  <a:pt x="1982391" y="53578"/>
                </a:lnTo>
                <a:lnTo>
                  <a:pt x="2000250" y="53578"/>
                </a:lnTo>
                <a:lnTo>
                  <a:pt x="2009180" y="53578"/>
                </a:lnTo>
                <a:lnTo>
                  <a:pt x="2018110" y="53578"/>
                </a:lnTo>
                <a:lnTo>
                  <a:pt x="2027039" y="53578"/>
                </a:lnTo>
                <a:lnTo>
                  <a:pt x="2027039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916906" y="4018360"/>
            <a:ext cx="1241228" cy="44649"/>
          </a:xfrm>
          <a:custGeom>
            <a:avLst/>
            <a:gdLst/>
            <a:ahLst/>
            <a:cxnLst/>
            <a:rect l="0" t="0" r="0" b="0"/>
            <a:pathLst>
              <a:path w="1241228" h="44649">
                <a:moveTo>
                  <a:pt x="0" y="44648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17859"/>
                </a:lnTo>
                <a:lnTo>
                  <a:pt x="53578" y="17859"/>
                </a:lnTo>
                <a:lnTo>
                  <a:pt x="62508" y="17859"/>
                </a:lnTo>
                <a:lnTo>
                  <a:pt x="80368" y="17859"/>
                </a:lnTo>
                <a:lnTo>
                  <a:pt x="89297" y="17859"/>
                </a:lnTo>
                <a:lnTo>
                  <a:pt x="107157" y="17859"/>
                </a:lnTo>
                <a:lnTo>
                  <a:pt x="125016" y="17859"/>
                </a:lnTo>
                <a:lnTo>
                  <a:pt x="133946" y="17859"/>
                </a:lnTo>
                <a:lnTo>
                  <a:pt x="151805" y="17859"/>
                </a:lnTo>
                <a:lnTo>
                  <a:pt x="169664" y="17859"/>
                </a:lnTo>
                <a:lnTo>
                  <a:pt x="187524" y="17859"/>
                </a:lnTo>
                <a:lnTo>
                  <a:pt x="214313" y="17859"/>
                </a:lnTo>
                <a:lnTo>
                  <a:pt x="232172" y="17859"/>
                </a:lnTo>
                <a:lnTo>
                  <a:pt x="258961" y="26789"/>
                </a:lnTo>
                <a:lnTo>
                  <a:pt x="276821" y="26789"/>
                </a:lnTo>
                <a:lnTo>
                  <a:pt x="303610" y="26789"/>
                </a:lnTo>
                <a:lnTo>
                  <a:pt x="321469" y="26789"/>
                </a:lnTo>
                <a:lnTo>
                  <a:pt x="348258" y="26789"/>
                </a:lnTo>
                <a:lnTo>
                  <a:pt x="375047" y="26789"/>
                </a:lnTo>
                <a:lnTo>
                  <a:pt x="401836" y="26789"/>
                </a:lnTo>
                <a:lnTo>
                  <a:pt x="428625" y="26789"/>
                </a:lnTo>
                <a:lnTo>
                  <a:pt x="455414" y="26789"/>
                </a:lnTo>
                <a:lnTo>
                  <a:pt x="491133" y="26789"/>
                </a:lnTo>
                <a:lnTo>
                  <a:pt x="517922" y="26789"/>
                </a:lnTo>
                <a:lnTo>
                  <a:pt x="535782" y="17859"/>
                </a:lnTo>
                <a:lnTo>
                  <a:pt x="571500" y="17859"/>
                </a:lnTo>
                <a:lnTo>
                  <a:pt x="598289" y="17859"/>
                </a:lnTo>
                <a:lnTo>
                  <a:pt x="625078" y="17859"/>
                </a:lnTo>
                <a:lnTo>
                  <a:pt x="660797" y="17859"/>
                </a:lnTo>
                <a:lnTo>
                  <a:pt x="687586" y="17859"/>
                </a:lnTo>
                <a:lnTo>
                  <a:pt x="723305" y="8930"/>
                </a:lnTo>
                <a:lnTo>
                  <a:pt x="750094" y="8930"/>
                </a:lnTo>
                <a:lnTo>
                  <a:pt x="785813" y="8930"/>
                </a:lnTo>
                <a:lnTo>
                  <a:pt x="812602" y="8930"/>
                </a:lnTo>
                <a:lnTo>
                  <a:pt x="848321" y="8930"/>
                </a:lnTo>
                <a:lnTo>
                  <a:pt x="875110" y="8930"/>
                </a:lnTo>
                <a:lnTo>
                  <a:pt x="910828" y="8930"/>
                </a:lnTo>
                <a:lnTo>
                  <a:pt x="937617" y="8930"/>
                </a:lnTo>
                <a:lnTo>
                  <a:pt x="973336" y="8930"/>
                </a:lnTo>
                <a:lnTo>
                  <a:pt x="1000125" y="8930"/>
                </a:lnTo>
                <a:lnTo>
                  <a:pt x="1026914" y="8930"/>
                </a:lnTo>
                <a:lnTo>
                  <a:pt x="1053703" y="8930"/>
                </a:lnTo>
                <a:lnTo>
                  <a:pt x="1080492" y="8930"/>
                </a:lnTo>
                <a:lnTo>
                  <a:pt x="1107282" y="8930"/>
                </a:lnTo>
                <a:lnTo>
                  <a:pt x="1134071" y="8930"/>
                </a:lnTo>
                <a:lnTo>
                  <a:pt x="1151930" y="8930"/>
                </a:lnTo>
                <a:lnTo>
                  <a:pt x="1178719" y="0"/>
                </a:lnTo>
                <a:lnTo>
                  <a:pt x="1196578" y="0"/>
                </a:lnTo>
                <a:lnTo>
                  <a:pt x="1214438" y="0"/>
                </a:lnTo>
                <a:lnTo>
                  <a:pt x="1223367" y="0"/>
                </a:lnTo>
                <a:lnTo>
                  <a:pt x="1232297" y="0"/>
                </a:lnTo>
                <a:lnTo>
                  <a:pt x="1241227" y="0"/>
                </a:lnTo>
                <a:lnTo>
                  <a:pt x="1241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06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026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Economic Systems of the Middle East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6657" y="4800600"/>
            <a:ext cx="9144000" cy="1752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Target: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the similarities &amp; differences for the economic systems of Israel, Saudi Arabia, Turkey, &amp; Iran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1602600"/>
            <a:ext cx="4793475" cy="30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456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Economic System of</a:t>
            </a:r>
            <a:b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Saudi Arabia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Mixed, but mostly command (emerging market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Tx/>
              <a:buChar char="-"/>
            </a:pPr>
            <a:r>
              <a:rPr lang="en-US" b="1" dirty="0"/>
              <a:t>The king and his advisors make most of the decisions about how and where to use oil profits</a:t>
            </a:r>
          </a:p>
          <a:p>
            <a:pPr>
              <a:buFontTx/>
              <a:buChar char="-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Issues: </a:t>
            </a:r>
            <a:r>
              <a:rPr lang="en-US" b="1" dirty="0"/>
              <a:t>High unemployment, inefficient state-owned industries, and economic swings</a:t>
            </a:r>
          </a:p>
          <a:p>
            <a:pPr>
              <a:buFontTx/>
              <a:buChar char="-"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" name="Picture 5" descr="http://muftah.org/wp-content/uploads/2012/05/King-Abdullah-Saudi-Arab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86400"/>
            <a:ext cx="237109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9"/>
          <p:cNvSpPr/>
          <p:nvPr/>
        </p:nvSpPr>
        <p:spPr>
          <a:xfrm>
            <a:off x="1675805" y="6625828"/>
            <a:ext cx="8930" cy="17861"/>
          </a:xfrm>
          <a:custGeom>
            <a:avLst/>
            <a:gdLst/>
            <a:ahLst/>
            <a:cxnLst/>
            <a:rect l="0" t="0" r="0" b="0"/>
            <a:pathLst>
              <a:path w="8930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://gdb.voanews.com/1A6FDF03-A40C-4A67-8A7E-9780F4DB53D9_mw1024_n_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40224"/>
            <a:ext cx="34290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93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0" y="274638"/>
            <a:ext cx="5486400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Natural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143000"/>
            <a:ext cx="5715000" cy="5715000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Petroleum</a:t>
            </a:r>
          </a:p>
          <a:p>
            <a:pPr marL="0" indent="0" algn="ctr">
              <a:buNone/>
            </a:pPr>
            <a:r>
              <a:rPr lang="en-US" sz="3600" b="1" dirty="0"/>
              <a:t>(harsh climates means not many goods)</a:t>
            </a:r>
          </a:p>
          <a:p>
            <a:r>
              <a:rPr lang="en-US" sz="3600" b="1" dirty="0"/>
              <a:t>Saudis can buy most goods cannot provide themselves (oil rich)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endParaRPr lang="en-US" sz="3600" b="1" dirty="0"/>
          </a:p>
        </p:txBody>
      </p:sp>
      <p:pic>
        <p:nvPicPr>
          <p:cNvPr id="7" name="Content Placeholder 6" descr="http://i.telegraph.co.uk/multimedia/archive/02344/Oil_2344861b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251171"/>
            <a:ext cx="3810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img.21food.com/20110609/product/13065661583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475990"/>
            <a:ext cx="2234565" cy="21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raii.net/Media/Default/images/sli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" y="2667000"/>
            <a:ext cx="342003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2.bp.blogspot.com/_IY6TG6MR1HU/TEw2k4w4qUI/AAAAAAAABvc/QQXo9byjnIA/s1600/Livestock+Shipping+Kenya+Dubai+Bahrain+KS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4" y="4324142"/>
            <a:ext cx="3821205" cy="212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41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74638"/>
            <a:ext cx="5486400" cy="114300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Capital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7" y="386247"/>
            <a:ext cx="3537993" cy="283321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17638"/>
            <a:ext cx="5943600" cy="5364162"/>
          </a:xfrm>
        </p:spPr>
        <p:txBody>
          <a:bodyPr>
            <a:normAutofit/>
          </a:bodyPr>
          <a:lstStyle/>
          <a:p>
            <a:r>
              <a:rPr lang="en-US" sz="4000" b="1" dirty="0"/>
              <a:t>Profits from invested in technologies country improvement and the education system</a:t>
            </a:r>
          </a:p>
          <a:p>
            <a:r>
              <a:rPr lang="en-US" sz="4000" b="1" dirty="0"/>
              <a:t>Saudi Arabia dedicated $57.9 billion to education and training</a:t>
            </a:r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528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74638"/>
            <a:ext cx="5410200" cy="114300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Goods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6701"/>
            <a:ext cx="4038600" cy="31813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17638"/>
            <a:ext cx="5791200" cy="5211762"/>
          </a:xfrm>
        </p:spPr>
        <p:txBody>
          <a:bodyPr>
            <a:normAutofit/>
          </a:bodyPr>
          <a:lstStyle/>
          <a:p>
            <a:r>
              <a:rPr lang="en-US" sz="3600" b="1" dirty="0"/>
              <a:t>Profits from oil invested in technologies for the Petroleum industry</a:t>
            </a:r>
          </a:p>
          <a:p>
            <a:r>
              <a:rPr lang="en-US" sz="3600" b="1" dirty="0"/>
              <a:t>Imports machinery, mechanical appliances, and electrical equipment as part of their investment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0999"/>
            <a:ext cx="4114800" cy="27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7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410200" cy="1143000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867400" cy="5181600"/>
          </a:xfrm>
        </p:spPr>
        <p:txBody>
          <a:bodyPr>
            <a:normAutofit/>
          </a:bodyPr>
          <a:lstStyle/>
          <a:p>
            <a:r>
              <a:rPr lang="en-US" sz="3600" b="1" dirty="0"/>
              <a:t>Private sector (businesses) small, lack of development</a:t>
            </a:r>
          </a:p>
          <a:p>
            <a:r>
              <a:rPr lang="en-US" sz="3600" b="1" dirty="0"/>
              <a:t>Government trying to provide more funding</a:t>
            </a:r>
          </a:p>
          <a:p>
            <a:r>
              <a:rPr lang="en-US" sz="3600" b="1" dirty="0"/>
              <a:t>Banks unwilling to take risk; difficult for new businesses to start up</a:t>
            </a:r>
          </a:p>
          <a:p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258072"/>
            <a:ext cx="5914127" cy="5914127"/>
          </a:xfrm>
        </p:spPr>
      </p:pic>
    </p:spTree>
    <p:extLst>
      <p:ext uri="{BB962C8B-B14F-4D97-AF65-F5344CB8AC3E}">
        <p14:creationId xmlns:p14="http://schemas.microsoft.com/office/powerpoint/2010/main" val="141221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949</Words>
  <Application>Microsoft Office PowerPoint</Application>
  <PresentationFormat>Widescreen</PresentationFormat>
  <Paragraphs>149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STHupo</vt:lpstr>
      <vt:lpstr>Aharoni</vt:lpstr>
      <vt:lpstr>Arabic Typesetting</vt:lpstr>
      <vt:lpstr>Arial</vt:lpstr>
      <vt:lpstr>Britannic Bold</vt:lpstr>
      <vt:lpstr>Calibri</vt:lpstr>
      <vt:lpstr>Century Schoolbook</vt:lpstr>
      <vt:lpstr>KBScaredStraight</vt:lpstr>
      <vt:lpstr>Selawik Semibold</vt:lpstr>
      <vt:lpstr>Wingdings 2</vt:lpstr>
      <vt:lpstr>Office Theme</vt:lpstr>
      <vt:lpstr>View</vt:lpstr>
      <vt:lpstr>PowerPoint Presentation</vt:lpstr>
      <vt:lpstr>Think: If you were in charge of a nation, how would you run the economy?</vt:lpstr>
      <vt:lpstr>  Bell Work  Why are all countries’ economies mixed? Why can’t a country be completely market or command?</vt:lpstr>
      <vt:lpstr>Economic Systems of the Middle East</vt:lpstr>
      <vt:lpstr>Economic System of  Saudi Arabia</vt:lpstr>
      <vt:lpstr>Natural Resources</vt:lpstr>
      <vt:lpstr>Human Capital</vt:lpstr>
      <vt:lpstr>Capital Goods</vt:lpstr>
      <vt:lpstr>Entrepreneurs </vt:lpstr>
      <vt:lpstr>GDP</vt:lpstr>
      <vt:lpstr>  Economic System of Israel</vt:lpstr>
      <vt:lpstr>Natural Resources </vt:lpstr>
      <vt:lpstr>Human Capital </vt:lpstr>
      <vt:lpstr>Capital Goods</vt:lpstr>
      <vt:lpstr>GDP</vt:lpstr>
      <vt:lpstr>Economic Systems of the Middle East</vt:lpstr>
      <vt:lpstr>Economic System of Turkey</vt:lpstr>
      <vt:lpstr>Natural Resources</vt:lpstr>
      <vt:lpstr>Human Capital </vt:lpstr>
      <vt:lpstr>Capital Goods</vt:lpstr>
      <vt:lpstr>Entrepreneurs </vt:lpstr>
      <vt:lpstr>GDP</vt:lpstr>
      <vt:lpstr>Economic System of Iran</vt:lpstr>
      <vt:lpstr>Natural Resources</vt:lpstr>
      <vt:lpstr>Human Capital </vt:lpstr>
      <vt:lpstr>Capital Goods</vt:lpstr>
      <vt:lpstr>Entrepreneurs </vt:lpstr>
      <vt:lpstr>GDP</vt:lpstr>
      <vt:lpstr>Main Exports &amp; Industries</vt:lpstr>
      <vt:lpstr>SS7E5 The student will analyze different economic systems.      A) Compare and contrast the economic systems of Israel, Saudi Arabia, and Turkey. </vt:lpstr>
      <vt:lpstr>Background Info</vt:lpstr>
      <vt:lpstr>Main Source of Income</vt:lpstr>
      <vt:lpstr>Iran</vt:lpstr>
      <vt:lpstr>Main Source of Income</vt:lpstr>
      <vt:lpstr>Main Exports and Industries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Systems of the Middle East</dc:title>
  <dc:creator>Kayla-Danielle Kraft</dc:creator>
  <cp:lastModifiedBy>Derek Kamal</cp:lastModifiedBy>
  <cp:revision>62</cp:revision>
  <dcterms:created xsi:type="dcterms:W3CDTF">2013-11-03T15:54:48Z</dcterms:created>
  <dcterms:modified xsi:type="dcterms:W3CDTF">2019-11-11T21:13:26Z</dcterms:modified>
</cp:coreProperties>
</file>