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2"/>
  </p:handoutMasterIdLst>
  <p:sldIdLst>
    <p:sldId id="262" r:id="rId2"/>
    <p:sldId id="263" r:id="rId3"/>
    <p:sldId id="264" r:id="rId4"/>
    <p:sldId id="265" r:id="rId5"/>
    <p:sldId id="267" r:id="rId6"/>
    <p:sldId id="268" r:id="rId7"/>
    <p:sldId id="269" r:id="rId8"/>
    <p:sldId id="274" r:id="rId9"/>
    <p:sldId id="271" r:id="rId10"/>
    <p:sldId id="281" r:id="rId11"/>
  </p:sldIdLst>
  <p:sldSz cx="12192000" cy="6858000"/>
  <p:notesSz cx="6858000" cy="91995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82" autoAdjust="0"/>
    <p:restoredTop sz="94660"/>
  </p:normalViewPr>
  <p:slideViewPr>
    <p:cSldViewPr snapToGrid="0">
      <p:cViewPr varScale="1">
        <p:scale>
          <a:sx n="68" d="100"/>
          <a:sy n="68" d="100"/>
        </p:scale>
        <p:origin x="49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15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72A29-6BD0-4A73-9B20-C617C53DB82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9"/>
            <a:ext cx="2971800" cy="461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D5DFF-A49E-4291-9B3E-A94F0D5B6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59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008" y="80513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/>
              <a:t>Trade Barriers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16" y="2286000"/>
            <a:ext cx="10946921" cy="4572000"/>
          </a:xfrm>
        </p:spPr>
        <p:txBody>
          <a:bodyPr>
            <a:norm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Something that restricts trade such as tariffs and embargos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201" y="2996511"/>
            <a:ext cx="4933950" cy="35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10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2796" y="2186609"/>
            <a:ext cx="170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Trade Barriers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76" y="3357294"/>
            <a:ext cx="170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Tariffs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9214" y="4322053"/>
            <a:ext cx="170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Quota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86368" y="2186609"/>
            <a:ext cx="1709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Embargo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35971" y="3357294"/>
            <a:ext cx="1884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Human Capital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98903" y="4322053"/>
            <a:ext cx="1884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Capital Goods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97033" y="4398973"/>
            <a:ext cx="360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GDP/ Gross Domestic Products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9262" y="2987962"/>
            <a:ext cx="190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Specialization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63377" y="2987962"/>
            <a:ext cx="224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Standard of Living</a:t>
            </a:r>
          </a:p>
        </p:txBody>
      </p:sp>
    </p:spTree>
    <p:extLst>
      <p:ext uri="{BB962C8B-B14F-4D97-AF65-F5344CB8AC3E}">
        <p14:creationId xmlns:p14="http://schemas.microsoft.com/office/powerpoint/2010/main" val="226803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616" y="305951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en-US" sz="11500" b="1" dirty="0"/>
              <a:t>Tariff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310" y="1890622"/>
            <a:ext cx="11576649" cy="4572000"/>
          </a:xfrm>
        </p:spPr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Taxes placed on imported goods (items coming into the country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501" y="2510401"/>
            <a:ext cx="4424533" cy="3588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DD1977-AC63-4324-BE91-9A645F443956}"/>
              </a:ext>
            </a:extLst>
          </p:cNvPr>
          <p:cNvSpPr txBox="1"/>
          <p:nvPr/>
        </p:nvSpPr>
        <p:spPr>
          <a:xfrm>
            <a:off x="732253" y="395378"/>
            <a:ext cx="2224725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Percentage of money that usually goes to the gov.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0B25094-8D99-4E23-BCE8-A98B11F23F2D}"/>
              </a:ext>
            </a:extLst>
          </p:cNvPr>
          <p:cNvCxnSpPr/>
          <p:nvPr/>
        </p:nvCxnSpPr>
        <p:spPr>
          <a:xfrm flipV="1">
            <a:off x="952107" y="1704983"/>
            <a:ext cx="282804" cy="18563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722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857" y="591845"/>
            <a:ext cx="8610600" cy="1293028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Quota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Restrictions on the amount of a good that can be imported into a country. 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789" y="2768720"/>
            <a:ext cx="3864723" cy="352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08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/>
              <a:t>Embargo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ban on trade with another country</a:t>
            </a: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630" y="2994508"/>
            <a:ext cx="4428207" cy="336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13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2314" y="350716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US" sz="8000" b="1" dirty="0"/>
              <a:t>Human Capital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447800"/>
            <a:ext cx="11974285" cy="4770885"/>
          </a:xfrm>
        </p:spPr>
        <p:txBody>
          <a:bodyPr>
            <a:normAutofit/>
          </a:bodyPr>
          <a:lstStyle/>
          <a:p>
            <a:r>
              <a:rPr lang="en-US" sz="3200" dirty="0"/>
              <a:t>The set of skills which an employee acquires on the job, through training and experience.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2569029"/>
            <a:ext cx="5109028" cy="3831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403" y="2272666"/>
            <a:ext cx="2959514" cy="394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23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/>
              <a:t>Capital Goods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Factories and machinery used to make a product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02008" y="2917184"/>
            <a:ext cx="10259050" cy="3301501"/>
            <a:chOff x="-338963" y="2895412"/>
            <a:chExt cx="10259050" cy="33015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38963" y="2895412"/>
              <a:ext cx="4831935" cy="302385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716" y="3090135"/>
              <a:ext cx="4142371" cy="31067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0175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31838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Gross Domestic Product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237129"/>
            <a:ext cx="11234057" cy="4981557"/>
          </a:xfrm>
        </p:spPr>
        <p:txBody>
          <a:bodyPr/>
          <a:lstStyle/>
          <a:p>
            <a:r>
              <a:rPr lang="en-US" sz="3200" dirty="0"/>
              <a:t>The GDP is the total market value of the goods and services produced by a country’s economy and compare it to other economies.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682" y="2689411"/>
            <a:ext cx="7123953" cy="40610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7" y="2960011"/>
            <a:ext cx="4906682" cy="379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10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of Living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 level of material comfort in terms of goods and services available to someone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35" y="3549196"/>
            <a:ext cx="5262465" cy="28066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380" y="3260601"/>
            <a:ext cx="4114800" cy="302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81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19" y="747460"/>
            <a:ext cx="8610600" cy="1293028"/>
          </a:xfrm>
        </p:spPr>
        <p:txBody>
          <a:bodyPr>
            <a:norm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1840" y="1684020"/>
            <a:ext cx="7620000" cy="4800600"/>
          </a:xfrm>
        </p:spPr>
        <p:txBody>
          <a:bodyPr/>
          <a:lstStyle/>
          <a:p>
            <a:r>
              <a:rPr lang="en-US" dirty="0"/>
              <a:t> </a:t>
            </a:r>
          </a:p>
          <a:p>
            <a:pPr marL="11430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35424" y="2040488"/>
            <a:ext cx="8803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Concentrating on one area of work.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19" y="3333516"/>
            <a:ext cx="381000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240" y="3131909"/>
            <a:ext cx="5524220" cy="308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8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2608</TotalTime>
  <Words>159</Words>
  <Application>Microsoft Office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Vapor Trail</vt:lpstr>
      <vt:lpstr>Trade Barriers</vt:lpstr>
      <vt:lpstr>Tariff</vt:lpstr>
      <vt:lpstr>Quota</vt:lpstr>
      <vt:lpstr>Embargo</vt:lpstr>
      <vt:lpstr>Human Capital</vt:lpstr>
      <vt:lpstr>Capital Goods</vt:lpstr>
      <vt:lpstr>Gross Domestic Product </vt:lpstr>
      <vt:lpstr>Standard of Living</vt:lpstr>
      <vt:lpstr>Specialization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Kayla-Danielle Kraft</dc:creator>
  <cp:lastModifiedBy>Derek Kamal</cp:lastModifiedBy>
  <cp:revision>36</cp:revision>
  <cp:lastPrinted>2015-11-04T19:01:51Z</cp:lastPrinted>
  <dcterms:created xsi:type="dcterms:W3CDTF">2015-11-02T19:38:45Z</dcterms:created>
  <dcterms:modified xsi:type="dcterms:W3CDTF">2019-11-06T20:41:24Z</dcterms:modified>
</cp:coreProperties>
</file>