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8" r:id="rId13"/>
    <p:sldId id="277" r:id="rId14"/>
    <p:sldId id="274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9" autoAdjust="0"/>
    <p:restoredTop sz="94599" autoAdjust="0"/>
  </p:normalViewPr>
  <p:slideViewPr>
    <p:cSldViewPr>
      <p:cViewPr varScale="1">
        <p:scale>
          <a:sx n="78" d="100"/>
          <a:sy n="78" d="100"/>
        </p:scale>
        <p:origin x="64" y="11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10/30/2019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10/30/2019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10/30/2019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csandgovernance.blogspot.com/2010/06/blending-of-powers.html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achitlifestyle.blogspot.com/2011/02/communal-politics-politics-of-hatred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gregtree/539180255/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orgia%27s_congressional_district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Government Vocab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46F2-22B8-42B8-8C98-7309E013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Checks + Balances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A5CA8-B0F4-45B1-AC99-CC00D26CBF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the power of a government is shared among different parts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BA7BE7-139A-4DAC-89CF-AE5107AFA4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6913" y="1447800"/>
            <a:ext cx="4299163" cy="4267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54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7212" y="2819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Autocracy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9012" y="3505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Democracy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5012" y="4038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Parliamentary Democracy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5212" y="4114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Presidential Democracy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6012" y="2743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Absolute Monarchy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5412" y="511781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Constitutional Monarchy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78BB1-41B8-42F2-AD0A-366A1B3CAF34}"/>
              </a:ext>
            </a:extLst>
          </p:cNvPr>
          <p:cNvSpPr txBox="1"/>
          <p:nvPr/>
        </p:nvSpPr>
        <p:spPr>
          <a:xfrm>
            <a:off x="3732212" y="2057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Theocracy</a:t>
            </a:r>
          </a:p>
        </p:txBody>
      </p:sp>
    </p:spTree>
    <p:extLst>
      <p:ext uri="{BB962C8B-B14F-4D97-AF65-F5344CB8AC3E}">
        <p14:creationId xmlns:p14="http://schemas.microsoft.com/office/powerpoint/2010/main" val="25560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Autocracy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government where the ruler has absolute power to do whatever he or she wishes and makes/enforces whatever laws chosen.</a:t>
            </a:r>
          </a:p>
          <a:p>
            <a:r>
              <a:rPr lang="en-US" sz="2800" i="1" dirty="0"/>
              <a:t>How government impacts citizen participation</a:t>
            </a:r>
          </a:p>
          <a:p>
            <a:endParaRPr lang="en-US" dirty="0"/>
          </a:p>
        </p:txBody>
      </p:sp>
      <p:pic>
        <p:nvPicPr>
          <p:cNvPr id="4" name="Picture 3" descr="Mega Bacau: Cultura manageriala de la SIMPLU la COMPLE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3581400"/>
            <a:ext cx="4064000" cy="2870200"/>
          </a:xfrm>
          <a:prstGeom prst="rect">
            <a:avLst/>
          </a:prstGeom>
        </p:spPr>
      </p:pic>
      <p:pic>
        <p:nvPicPr>
          <p:cNvPr id="5" name="Picture 4" descr="siufhskdjffkjskjfc: Un plan de comunicación externa par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9" y="3856037"/>
            <a:ext cx="2320925" cy="23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Democratic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A government system where people play a much greater role in deciding who rules and what decisions are made</a:t>
            </a:r>
          </a:p>
          <a:p>
            <a:r>
              <a:rPr lang="en-US" sz="2800" b="1" i="1" dirty="0"/>
              <a:t>How governments determine citizen participation</a:t>
            </a:r>
          </a:p>
          <a:p>
            <a:endParaRPr lang="en-US" dirty="0"/>
          </a:p>
        </p:txBody>
      </p:sp>
      <p:pic>
        <p:nvPicPr>
          <p:cNvPr id="4" name="Picture 3" descr="People, Power, Democracy CD | DiaNuke.or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66" y="3513090"/>
            <a:ext cx="2124075" cy="2738939"/>
          </a:xfrm>
          <a:prstGeom prst="rect">
            <a:avLst/>
          </a:prstGeom>
        </p:spPr>
      </p:pic>
      <p:pic>
        <p:nvPicPr>
          <p:cNvPr id="5" name="Picture 4" descr="Want to vote Nov. 3? Monday is deadline for onlin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3657600"/>
            <a:ext cx="2286000" cy="22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Parliamentary Democracy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Democratic system where Parliament is the legislature and the leader of the government, the Prime Minister, is the selected by the majority party in Parliament</a:t>
            </a:r>
          </a:p>
          <a:p>
            <a:endParaRPr lang="en-US" dirty="0"/>
          </a:p>
        </p:txBody>
      </p:sp>
      <p:pic>
        <p:nvPicPr>
          <p:cNvPr id="4" name="Picture 3" descr="Parliament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3200400"/>
            <a:ext cx="5533094" cy="2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Presidential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Democratic system where Congress is the legislature and the leader of the government, the President, is voted in a separate election</a:t>
            </a:r>
          </a:p>
          <a:p>
            <a:endParaRPr lang="en-US" dirty="0"/>
          </a:p>
        </p:txBody>
      </p:sp>
      <p:pic>
        <p:nvPicPr>
          <p:cNvPr id="4" name="Picture 3" descr="Reality of National Security State Trumps 'Delusions' of U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3429000"/>
            <a:ext cx="5275898" cy="2762250"/>
          </a:xfrm>
          <a:prstGeom prst="rect">
            <a:avLst/>
          </a:prstGeom>
        </p:spPr>
      </p:pic>
      <p:pic>
        <p:nvPicPr>
          <p:cNvPr id="5" name="Picture 4" descr="2008 September | History Tec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64" y="3937000"/>
            <a:ext cx="37719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Absolute Monarchy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Hereditary ruler, king or queen, has “divine right”-God given right- to rule government and has total control/power</a:t>
            </a:r>
          </a:p>
          <a:p>
            <a:endParaRPr lang="en-US" dirty="0"/>
          </a:p>
        </p:txBody>
      </p:sp>
      <p:pic>
        <p:nvPicPr>
          <p:cNvPr id="4" name="Picture 3" descr="Corona real - Wikipedia, la enciclopedia lib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2930843"/>
            <a:ext cx="4135794" cy="3139757"/>
          </a:xfrm>
          <a:prstGeom prst="rect">
            <a:avLst/>
          </a:prstGeom>
        </p:spPr>
      </p:pic>
      <p:pic>
        <p:nvPicPr>
          <p:cNvPr id="5" name="Picture 4" descr="왕권신수설 - 우만위키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00" y="3381533"/>
            <a:ext cx="3927245" cy="24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Constitutional Monarchy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Hereditary ruler, king or queen, rules as “figure head” of government; powers and ability to rule limited by constitution</a:t>
            </a:r>
          </a:p>
          <a:p>
            <a:endParaRPr lang="en-US" dirty="0"/>
          </a:p>
        </p:txBody>
      </p:sp>
      <p:pic>
        <p:nvPicPr>
          <p:cNvPr id="4" name="Picture 3" descr="File:Elizabeth II, Buckingham Palace, 07 Mar 2006 crop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3505200"/>
            <a:ext cx="2100649" cy="2467232"/>
          </a:xfrm>
          <a:prstGeom prst="rect">
            <a:avLst/>
          </a:prstGeom>
        </p:spPr>
      </p:pic>
      <p:pic>
        <p:nvPicPr>
          <p:cNvPr id="5" name="Picture 4" descr="The Queen visits Number 10 | Her Majesty the Queen with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3699448"/>
            <a:ext cx="3581400" cy="23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9AB8-507C-4EC0-8D26-CD748B3F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6767-85C1-448B-84AC-15CFFF4B6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government where the laws are based on religion and the god/gods are technically the head of the government with the ultimate political authority.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B796B24-7DEF-4BD2-BAB1-BCE824C3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4212" y="3022600"/>
            <a:ext cx="2867025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DA143-DC91-4935-9125-3B1A6AA05F68}"/>
              </a:ext>
            </a:extLst>
          </p:cNvPr>
          <p:cNvSpPr txBox="1"/>
          <p:nvPr/>
        </p:nvSpPr>
        <p:spPr>
          <a:xfrm>
            <a:off x="8304212" y="6070600"/>
            <a:ext cx="286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rachitlifestyle.blogspot.com/2011/02/communal-politics-politics-of-hatred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8" name="Picture 7" descr="A store inside of a building&#10;&#10;Description automatically generated">
            <a:extLst>
              <a:ext uri="{FF2B5EF4-FFF2-40B4-BE49-F238E27FC236}">
                <a16:creationId xmlns:a16="http://schemas.microsoft.com/office/drawing/2014/main" id="{1598BE6A-01E1-4887-98AD-7430ED85F7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28924" y="3503588"/>
            <a:ext cx="4165488" cy="2770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12C12D-7301-4B8A-A3C3-1A39567C4B65}"/>
              </a:ext>
            </a:extLst>
          </p:cNvPr>
          <p:cNvSpPr txBox="1"/>
          <p:nvPr/>
        </p:nvSpPr>
        <p:spPr>
          <a:xfrm>
            <a:off x="1928924" y="6453336"/>
            <a:ext cx="4165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gregtree/539180255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408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46F2-22B8-42B8-8C98-7309E013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Representative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A5CA8-B0F4-45B1-AC99-CC00D26CB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012" y="1803400"/>
            <a:ext cx="5384827" cy="4267200"/>
          </a:xfrm>
        </p:spPr>
        <p:txBody>
          <a:bodyPr>
            <a:normAutofit/>
          </a:bodyPr>
          <a:lstStyle/>
          <a:p>
            <a:r>
              <a:rPr lang="en-US" sz="4000" dirty="0"/>
              <a:t>An elected official who works in the government for their area (town, county, state, etc.)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96C34A-D181-4E85-B448-FB6DC20029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2838" y="1371600"/>
            <a:ext cx="5730489" cy="4699000"/>
          </a:xfrm>
        </p:spPr>
      </p:pic>
    </p:spTree>
    <p:extLst>
      <p:ext uri="{BB962C8B-B14F-4D97-AF65-F5344CB8AC3E}">
        <p14:creationId xmlns:p14="http://schemas.microsoft.com/office/powerpoint/2010/main" val="13605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4873beb7-5857-4685-be1f-d57550cc96cc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341</TotalTime>
  <Words>256</Words>
  <Application>Microsoft Office PowerPoint</Application>
  <PresentationFormat>Custom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Constantia</vt:lpstr>
      <vt:lpstr>Books Classic 16x9</vt:lpstr>
      <vt:lpstr>Government Vocab</vt:lpstr>
      <vt:lpstr>Autocracy</vt:lpstr>
      <vt:lpstr>Democratic</vt:lpstr>
      <vt:lpstr>Parliamentary Democracy</vt:lpstr>
      <vt:lpstr>Presidential Democracy</vt:lpstr>
      <vt:lpstr>Absolute Monarchy</vt:lpstr>
      <vt:lpstr>Constitutional Monarchy</vt:lpstr>
      <vt:lpstr>Theocracy</vt:lpstr>
      <vt:lpstr>Representative</vt:lpstr>
      <vt:lpstr>Checks + Balances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Vocab</dc:title>
  <dc:creator>Kayla-Danielle Murphy</dc:creator>
  <cp:lastModifiedBy>Derek Kamal</cp:lastModifiedBy>
  <cp:revision>9</cp:revision>
  <dcterms:created xsi:type="dcterms:W3CDTF">2018-10-25T12:22:30Z</dcterms:created>
  <dcterms:modified xsi:type="dcterms:W3CDTF">2019-10-30T13:32:31Z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