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58" r:id="rId5"/>
    <p:sldId id="262" r:id="rId6"/>
    <p:sldId id="269" r:id="rId7"/>
    <p:sldId id="270" r:id="rId8"/>
    <p:sldId id="257" r:id="rId9"/>
    <p:sldId id="268" r:id="rId10"/>
    <p:sldId id="267" r:id="rId11"/>
    <p:sldId id="259" r:id="rId12"/>
    <p:sldId id="265" r:id="rId13"/>
    <p:sldId id="266" r:id="rId1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897"/>
    <a:srgbClr val="109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8CB3ED1-65E7-41AC-851A-637700FB641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B7942AE-317A-4504-8E2F-F72BC886A3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5105400"/>
            <a:ext cx="5120640" cy="158115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838200"/>
            <a:ext cx="5638800" cy="3721608"/>
          </a:xfrm>
        </p:spPr>
        <p:txBody>
          <a:bodyPr anchor="ctr">
            <a:normAutofit/>
          </a:bodyPr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Southern &amp; eastern Asia Vocabulary</a:t>
            </a:r>
          </a:p>
        </p:txBody>
      </p:sp>
    </p:spTree>
    <p:extLst>
      <p:ext uri="{BB962C8B-B14F-4D97-AF65-F5344CB8AC3E}">
        <p14:creationId xmlns:p14="http://schemas.microsoft.com/office/powerpoint/2010/main" val="240714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622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Mao Zedong’s communist supporters/fighters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15815" y="1295400"/>
            <a:ext cx="425196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Organizing farms into “collectives” where ownership/decisions are made by government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4248150" cy="509587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Army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572000" y="685800"/>
            <a:ext cx="4248150" cy="509587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Leap Forward</a:t>
            </a:r>
          </a:p>
        </p:txBody>
      </p:sp>
      <p:pic>
        <p:nvPicPr>
          <p:cNvPr id="4099" name="Picture 3" descr="C:\Users\KKM15198\AppData\Local\Microsoft\Windows\Temporary Internet Files\Content.IE5\W3UIUDMD\1931_Mao_and_Zhu_De_on_Red_Army_inspec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" y="3048000"/>
            <a:ext cx="406597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KM15198\AppData\Local\Microsoft\Windows\Temporary Internet Files\Content.IE5\NTH8F9BQ\during-the-great-leap-forward-the-chant-peoples-communes-are-good-became-very-popular-19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12383"/>
            <a:ext cx="4124586" cy="29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0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622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Payment for damages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15815" y="1295400"/>
            <a:ext cx="4251960" cy="5334000"/>
          </a:xfrm>
        </p:spPr>
        <p:txBody>
          <a:bodyPr>
            <a:normAutofit/>
          </a:bodyPr>
          <a:lstStyle/>
          <a:p>
            <a:r>
              <a:rPr lang="en-US" sz="2800" dirty="0"/>
              <a:t>The 6,000 mile journey of Mao Zedong and his followers to the mountains to avoid capture for their communist cause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4248150" cy="509587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572000" y="685800"/>
            <a:ext cx="4248150" cy="509587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March</a:t>
            </a:r>
          </a:p>
        </p:txBody>
      </p:sp>
      <p:pic>
        <p:nvPicPr>
          <p:cNvPr id="3074" name="Picture 2" descr="C:\Users\KKM15198\AppData\Local\Microsoft\Windows\Temporary Internet Files\Content.IE5\9DCJR99U\versalles-caricatur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9969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KM15198\AppData\Local\Microsoft\Windows\Temporary Internet Files\Content.IE5\13M4G8HD\marc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214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Gandhi’s form of nonviolent protest used by him and his followers during their fight for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Nonviolent protest in 1930 where millions of Indians boycotted the British salt by marching to the sea &amp;&amp; making their own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u="sng" dirty="0"/>
              <a:t>SATYAGRAHA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r>
              <a:rPr lang="en-US" b="1" u="sng" dirty="0"/>
              <a:t>SALT MARCH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429000"/>
            <a:ext cx="3701813" cy="2807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29000"/>
            <a:ext cx="3484403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Strategy used by the U.S. where the war was turned over to the Army of South Vietnam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Building nationalism among ethnic groups in order to build a country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u="sng" dirty="0"/>
              <a:t>VIETNAMIZATION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r>
              <a:rPr lang="en-US" b="1" u="sng" dirty="0"/>
              <a:t>UNIFIED POLITICAL IDENTITY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8" y="3200400"/>
            <a:ext cx="3758064" cy="2673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14" y="3488563"/>
            <a:ext cx="3121152" cy="2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4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Organizing farms into “collectives” where ownership/decisions are made by government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762000" y="228600"/>
            <a:ext cx="8382000" cy="96678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Leap Forward</a:t>
            </a:r>
          </a:p>
        </p:txBody>
      </p:sp>
      <p:pic>
        <p:nvPicPr>
          <p:cNvPr id="4100" name="Picture 4" descr="C:\Users\KKM15198\AppData\Local\Microsoft\Windows\Temporary Internet Files\Content.IE5\NTH8F9BQ\during-the-great-leap-forward-the-chant-peoples-communes-are-good-became-very-popular-19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321691"/>
            <a:ext cx="8650866" cy="39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6224" y="1295400"/>
            <a:ext cx="8562975" cy="4940808"/>
          </a:xfrm>
        </p:spPr>
        <p:txBody>
          <a:bodyPr>
            <a:normAutofit/>
          </a:bodyPr>
          <a:lstStyle/>
          <a:p>
            <a:r>
              <a:rPr lang="en-US" sz="2800" dirty="0"/>
              <a:t>A war on anything in Chinese society that encouraged class differences or promoted old Chinese ideals/beliefs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52400"/>
            <a:ext cx="8305800" cy="9906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Revolution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KKM15198\AppData\Local\Microsoft\Windows\Temporary Internet Files\Content.IE5\NTH8F9BQ\culturalrevlu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78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86172" y="1303867"/>
            <a:ext cx="8705428" cy="4940808"/>
          </a:xfrm>
        </p:spPr>
        <p:txBody>
          <a:bodyPr>
            <a:normAutofit/>
          </a:bodyPr>
          <a:lstStyle/>
          <a:p>
            <a:r>
              <a:rPr lang="en-US" sz="2800" dirty="0"/>
              <a:t>The action or policy of preventing the expansion of communism.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599" y="152400"/>
            <a:ext cx="7915275" cy="114300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Containment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KKM15198\AppData\Local\Microsoft\Windows\Temporary Internet Files\Content.IE5\W3UIUDMD\303710_kunachi_containme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KM15198\AppData\Local\Microsoft\Windows\Temporary Internet Files\Content.IE5\W3UIUDMD\pat20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700087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5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8715375" cy="4940808"/>
          </a:xfrm>
        </p:spPr>
        <p:txBody>
          <a:bodyPr>
            <a:normAutofit/>
          </a:bodyPr>
          <a:lstStyle/>
          <a:p>
            <a:r>
              <a:rPr lang="en-US" sz="2800" dirty="0"/>
              <a:t>The belief that if one country fell to communism, all the others nearby would fall as well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2447925" y="152401"/>
            <a:ext cx="4248150" cy="87527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Domino Theory</a:t>
            </a:r>
          </a:p>
        </p:txBody>
      </p:sp>
      <p:pic>
        <p:nvPicPr>
          <p:cNvPr id="6147" name="Picture 3" descr="C:\Users\KKM15198\AppData\Local\Microsoft\Windows\Temporary Internet Files\Content.IE5\9DCJR99U\domino_theo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991600" cy="34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3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622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/>
              <a:t>he </a:t>
            </a:r>
            <a:r>
              <a:rPr lang="en-US" sz="2800" dirty="0"/>
              <a:t>action or policy of preventing the expansion </a:t>
            </a:r>
            <a:r>
              <a:rPr lang="en-US" sz="2800"/>
              <a:t>of communism.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1581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A government/economic system that promotes a classless society based on common ownership of products and property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4248150" cy="509587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572000" y="685800"/>
            <a:ext cx="4248150" cy="509587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Communism</a:t>
            </a:r>
          </a:p>
        </p:txBody>
      </p:sp>
      <p:pic>
        <p:nvPicPr>
          <p:cNvPr id="2050" name="Picture 2" descr="C:\Users\KKM15198\AppData\Local\Microsoft\Windows\Temporary Internet Files\Content.IE5\W3UIUDMD\303710_kunachi_containme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KM15198\AppData\Local\Microsoft\Windows\Temporary Internet Files\Content.IE5\W3UIUDMD\pat20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64033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KM15198\AppData\Local\Microsoft\Windows\Temporary Internet Files\Content.IE5\W3UIUDMD\communis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8562"/>
            <a:ext cx="3119438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6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622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A period of extreme tension, but no fighting, between the United States &amp; the Soviet Union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1581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The belief that if one country fell to communism, all the others nearby would fall as well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4248150" cy="509587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War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572000" y="685800"/>
            <a:ext cx="4248150" cy="509587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Domino Theory</a:t>
            </a:r>
          </a:p>
        </p:txBody>
      </p:sp>
      <p:pic>
        <p:nvPicPr>
          <p:cNvPr id="6146" name="Picture 2" descr="C:\Users\KKM15198\AppData\Local\Microsoft\Windows\Temporary Internet Files\Content.IE5\W3UIUDMD\cold-wa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3688723"/>
            <a:ext cx="4572000" cy="31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KM15198\AppData\Local\Microsoft\Windows\Temporary Internet Files\Content.IE5\9DCJR99U\domino_theor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343400" cy="23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4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6225" y="1295400"/>
            <a:ext cx="425196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The non-violent refusal to obey an unfair law even if the result was punishment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1581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A division of  a continent by physical features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4248150" cy="509587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Disobedience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572000" y="685800"/>
            <a:ext cx="4248150" cy="509587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Subcontinent</a:t>
            </a:r>
          </a:p>
        </p:txBody>
      </p:sp>
      <p:pic>
        <p:nvPicPr>
          <p:cNvPr id="1026" name="Picture 2" descr="C:\Users\KKM15198\AppData\Local\Microsoft\Windows\Temporary Internet Files\Content.IE5\13M4G8HD\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" y="3124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KM15198\AppData\Local\Microsoft\Windows\Temporary Internet Files\Content.IE5\9DCJR99U\ind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3690846" cy="382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8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622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A war on anything in Chinese society that encouraged class differences or promoted old Chinese ideals/beliefs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15815" y="1295400"/>
            <a:ext cx="4251960" cy="4940808"/>
          </a:xfrm>
        </p:spPr>
        <p:txBody>
          <a:bodyPr>
            <a:normAutofit/>
          </a:bodyPr>
          <a:lstStyle/>
          <a:p>
            <a:r>
              <a:rPr lang="en-US" sz="2800" dirty="0"/>
              <a:t>Students who were organized into an army to implement the “Cultural Revolution”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4248150" cy="509587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Revolution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572000" y="685800"/>
            <a:ext cx="4248150" cy="509587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Guards</a:t>
            </a:r>
          </a:p>
        </p:txBody>
      </p:sp>
      <p:pic>
        <p:nvPicPr>
          <p:cNvPr id="5122" name="Picture 2" descr="C:\Users\KKM15198\AppData\Local\Microsoft\Windows\Temporary Internet Files\Content.IE5\NTH8F9BQ\culturalrevlu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667000" cy="3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KM15198\AppData\Local\Microsoft\Windows\Temporary Internet Files\Content.IE5\13M4G8HD\red-guar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9" y="3429000"/>
            <a:ext cx="2905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83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1040</TotalTime>
  <Words>342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Candara</vt:lpstr>
      <vt:lpstr>Soho</vt:lpstr>
      <vt:lpstr>History of Southern &amp; eastern Asia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Southern &amp; eastern Asia Vocabulary</dc:title>
  <dc:creator>Kayla-Danielle Kraft</dc:creator>
  <cp:lastModifiedBy>Kayla-Danielle Murphy</cp:lastModifiedBy>
  <cp:revision>21</cp:revision>
  <cp:lastPrinted>2019-04-08T12:39:45Z</cp:lastPrinted>
  <dcterms:created xsi:type="dcterms:W3CDTF">2015-03-10T12:19:09Z</dcterms:created>
  <dcterms:modified xsi:type="dcterms:W3CDTF">2020-03-18T15:11:02Z</dcterms:modified>
</cp:coreProperties>
</file>