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7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A910F27-5750-4DF3-B258-A98F6EE82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058726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3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7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0D3D-E9F5-4BB2-AD1C-9EDE422E586B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0866-5A9F-4F2F-BA5B-7D7B414B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pace.com/php/multimedia/imagedisplay/img_display.php?pic=ig294_Perseid_Meteor_Hunt_02.jpg&amp;cap=Chuck%20Hunt%20captured%20this%20image%20over%20the%20dark%20sky%20near%20Mansfield,%20Ohio%20on%20August%2012,%202006.%20He%20writes%20%3ci%3e%93Observed%20for%20an%20hour,%20this%20meteor%20came%20at%2010:05%20PM.%20The%20Moon%20wasn't%20up%20yet.%20It%20seemed%20to%20be%20a%20slow%20mover%20and%20appeared%20orange.%20Beginning%20of%20trail%20has%20a%20rainbow%20of%20color.%94%20%3c/i%3e%20Click%20to%20enlarge.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Meteor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Sometimes called a “Shooting Star”</a:t>
            </a:r>
          </a:p>
          <a:p>
            <a:r>
              <a:rPr lang="en-US" altLang="en-US" sz="2800"/>
              <a:t>When a meteorite enters Earth’s atmosphere, friction causes them to burn up, producing a streak of light</a:t>
            </a:r>
          </a:p>
        </p:txBody>
      </p:sp>
      <p:pic>
        <p:nvPicPr>
          <p:cNvPr id="34822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52600"/>
            <a:ext cx="4495800" cy="34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88252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Comets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77333" y="1445741"/>
            <a:ext cx="8750871" cy="4595621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Bodies in space made up of ice, dust, small gritty particles</a:t>
            </a:r>
          </a:p>
          <a:p>
            <a:r>
              <a:rPr lang="en-US" altLang="en-US" sz="3200" dirty="0"/>
              <a:t>Sometimes called “dirty snowballs”</a:t>
            </a:r>
          </a:p>
          <a:p>
            <a:r>
              <a:rPr lang="en-US" altLang="en-US" sz="3200" dirty="0"/>
              <a:t>When close to the sun, ice vaporizes, producing a spectacular streak of gas, referred to as a “tail”</a:t>
            </a:r>
          </a:p>
          <a:p>
            <a:r>
              <a:rPr lang="en-US" altLang="en-US" sz="3200" dirty="0"/>
              <a:t>Many in a regular orbit around the sun</a:t>
            </a:r>
          </a:p>
        </p:txBody>
      </p:sp>
    </p:spTree>
    <p:extLst>
      <p:ext uri="{BB962C8B-B14F-4D97-AF65-F5344CB8AC3E}">
        <p14:creationId xmlns:p14="http://schemas.microsoft.com/office/powerpoint/2010/main" val="205441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550" y="5997146"/>
            <a:ext cx="8596668" cy="1320800"/>
          </a:xfrm>
        </p:spPr>
        <p:txBody>
          <a:bodyPr/>
          <a:lstStyle/>
          <a:p>
            <a:r>
              <a:rPr lang="en-US" altLang="en-US" dirty="0"/>
              <a:t>Comets</a:t>
            </a:r>
          </a:p>
        </p:txBody>
      </p:sp>
      <p:pic>
        <p:nvPicPr>
          <p:cNvPr id="43013" name="Picture 5" descr="Comet C/2001 Q4 (NEA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0"/>
            <a:ext cx="27432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 descr="Comet Hal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1"/>
            <a:ext cx="3124200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7" name="Picture 9" descr="Comet Hyakuta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1"/>
            <a:ext cx="3200400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9" name="Picture 11" descr="Comet Ikeya-Seki in 196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23812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21" name="Picture 13" descr="Comet Ikeya-Zhang, 13 March 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1"/>
            <a:ext cx="2895600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07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Asteroids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An irregularly shaped rocky object in space (like a space potato)</a:t>
            </a:r>
          </a:p>
          <a:p>
            <a:r>
              <a:rPr lang="en-US" altLang="en-US" sz="2800"/>
              <a:t>May be the shattered remains of objects left over from the time when the planets were formed</a:t>
            </a: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1"/>
            <a:ext cx="4186238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8871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Meteor</vt:lpstr>
      <vt:lpstr>Comets</vt:lpstr>
      <vt:lpstr>Comets</vt:lpstr>
      <vt:lpstr>Asteroids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</dc:title>
  <dc:creator>Derek Kamal</dc:creator>
  <cp:lastModifiedBy>Derek Kamal</cp:lastModifiedBy>
  <cp:revision>1</cp:revision>
  <dcterms:created xsi:type="dcterms:W3CDTF">2018-09-17T19:06:10Z</dcterms:created>
  <dcterms:modified xsi:type="dcterms:W3CDTF">2018-09-17T19:06:22Z</dcterms:modified>
</cp:coreProperties>
</file>