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53AD4-4851-4FA0-A1C8-3D497EBDB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BE2A06-C316-4218-A7BE-4CB225A07C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41078-E24B-43F0-AF30-E68116AEC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C21FB-898A-435B-8074-5376C30DDE97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16676-FDD1-4B14-ACC2-8DBC1DFE6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3EE1F-4BCB-4080-AEBF-7D01C7460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59B9-DDC6-4C1A-A5DF-1D9EBE43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42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22E29-00AA-4731-8D83-6742B1E5B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0AF04D-85B2-44CB-A764-1281F11459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6C663-EEFA-4F6B-B226-DAB88471D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C21FB-898A-435B-8074-5376C30DDE97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76553-A052-412B-A57A-660C12F05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0274A-3348-40A3-8DD0-BFE847B56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59B9-DDC6-4C1A-A5DF-1D9EBE43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5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816341-A87D-4C04-821C-B80758AED0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DA9057-3A77-4898-8509-6FD881501B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CB25BB-D87A-4938-8B16-2E3BA4CBD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C21FB-898A-435B-8074-5376C30DDE97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8D7D0-F6E6-4963-B25A-7DF90D729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D5ACB7-5501-499D-B578-8858E8326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59B9-DDC6-4C1A-A5DF-1D9EBE43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6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F2911-0405-4139-9EC0-2EE70FA8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64010-A3CD-49A8-BEC9-999962E14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DA399-09F7-4F7A-9F8E-A1357DC69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C21FB-898A-435B-8074-5376C30DDE97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D1EA6-3023-44FC-96F8-A60C6DE09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C19D6-657B-4C58-9918-BDC10474D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59B9-DDC6-4C1A-A5DF-1D9EBE43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54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B1B18-47E5-4716-9660-A952170E3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56E1BB-77E5-477C-8B20-6605710D4C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CF09A-91BC-42CD-85BF-4B04DFDB0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C21FB-898A-435B-8074-5376C30DDE97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33EE6-02A3-4727-905D-B88AAFE37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B7500-A608-4FA3-AC97-6500C628B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59B9-DDC6-4C1A-A5DF-1D9EBE43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39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6953E-4642-4C98-A7E6-355A25A81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DC1B0-63D7-4C55-B273-E47ECF8190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02957B-866A-4462-BE96-C2D0CA07C8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117DD7-BCCC-4E2B-B7AF-538912E01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C21FB-898A-435B-8074-5376C30DDE97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480B5C-20C4-496B-85B4-DDD982DDB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326A67-FC60-4C67-A7D2-48D8C6779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59B9-DDC6-4C1A-A5DF-1D9EBE43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38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31DB1-8E63-4740-850A-7C5A8C213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EE97B1-73F8-4D1B-B1CC-759C924F3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B0C6AB-6351-4D1E-B4F3-242160261E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D04727-27D3-482C-9D4E-2312DE1BA9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94CD5F-C235-4517-951C-B1894435C5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A64915-A947-4D4E-9C0F-7FF2525CD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C21FB-898A-435B-8074-5376C30DDE97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CD2310-D4AA-42EB-930D-D72D58D5C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0F9D5C-C308-4526-8750-1B0470E5E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59B9-DDC6-4C1A-A5DF-1D9EBE43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13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2D652-E7D4-4157-BC2E-F9268D532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D39B3B-5478-40FC-A29A-6CD1DD051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C21FB-898A-435B-8074-5376C30DDE97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7923D9-21E1-4086-9E6E-4A0AAF8A0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DEEC0E-A286-4A9F-96AF-525B34412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59B9-DDC6-4C1A-A5DF-1D9EBE43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25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004B18-E4E6-4CB3-85BA-A2D5ABDB5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C21FB-898A-435B-8074-5376C30DDE97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6C5B3F-DBF4-435E-8F02-1CAEEDE4C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E79700-FFA0-4ADC-9A5B-F5786ADE6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59B9-DDC6-4C1A-A5DF-1D9EBE43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336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2F707-9A4D-47AD-964C-E4BE21ABE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EC90F-184B-4337-AA25-D161A1444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A6EB2E-CCB9-465D-8360-3CC2E24211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21C805-326A-4525-8A57-925281251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C21FB-898A-435B-8074-5376C30DDE97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20819E-2D60-438D-B801-85E4DD981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95B7D0-1F59-461D-B129-B31B85F18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59B9-DDC6-4C1A-A5DF-1D9EBE43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49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948E7-33DE-46AF-8B8C-552837BA0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9262E5-2A7B-47AA-B915-12FB355822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E28AE6-5F70-4005-AD63-CA423ABEB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B7AF1D-DAFD-42A4-9A77-B114FCCE2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C21FB-898A-435B-8074-5376C30DDE97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C20434-23BB-456B-B6A7-D469987CF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267167-0637-4B04-B6F7-27FACE5A0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59B9-DDC6-4C1A-A5DF-1D9EBE43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42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44AAB1-057F-4300-88C0-906701393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648B4-E990-45BA-B98A-3CD5C1277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A17A8-B609-4854-B212-AE93B72F80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C21FB-898A-435B-8074-5376C30DDE97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D9FDA-7572-4F7E-9D81-31DAB57805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78CDC-0CC3-4869-AAD7-1E99A035FE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959B9-DDC6-4C1A-A5DF-1D9EBE43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37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tagnation_and_reform_of_the_Ottoman_Empire_(1683%E2%80%931827)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D7F7D-30FC-443B-8678-A503313D07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Middle East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FB839E-2BA8-4844-9511-BFE6A5157C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6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CF80A-E4F2-46D2-B563-714DFD096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Ottoman Empire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0F867-928D-45FA-82AB-09B87B259C5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DBC5715-DFD8-47A7-9E1F-F25BDC77CEF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416108" y="2140267"/>
            <a:ext cx="5626056" cy="4036695"/>
          </a:xfrm>
        </p:spPr>
      </p:pic>
    </p:spTree>
    <p:extLst>
      <p:ext uri="{BB962C8B-B14F-4D97-AF65-F5344CB8AC3E}">
        <p14:creationId xmlns:p14="http://schemas.microsoft.com/office/powerpoint/2010/main" val="3494503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42EE0-1446-4EBD-A292-1D73F7699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European Partition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7360E-1841-4925-A4A9-8DB0585ACF8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48B015-58C0-45CC-8661-6D5FB568FBF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40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AFAEB-836D-4F10-A55D-007E61A8A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Israel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B6513-8846-44E6-A5B9-41FCADAC9CD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7F9F2D-568F-4C3D-B8A8-D389171C530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805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B50B1-0CB0-4F1A-AF74-F5D88BD93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Palestine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0B460-CD69-472B-825F-E22169435B3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159CD5-F6C2-4828-8C60-2CD6E20A988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09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245C2-1EC6-4F9A-AB81-6DC90F69B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236AF-683E-467B-8E86-40C2A9CBE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87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Middle East Project</vt:lpstr>
      <vt:lpstr>Ottoman Empire</vt:lpstr>
      <vt:lpstr>European Partition</vt:lpstr>
      <vt:lpstr>Israel</vt:lpstr>
      <vt:lpstr>Palestine</vt:lpstr>
      <vt:lpstr>USA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 East Project</dc:title>
  <dc:creator>Derek Kamal</dc:creator>
  <cp:lastModifiedBy>Derek Kamal</cp:lastModifiedBy>
  <cp:revision>1</cp:revision>
  <dcterms:created xsi:type="dcterms:W3CDTF">2019-10-21T13:39:13Z</dcterms:created>
  <dcterms:modified xsi:type="dcterms:W3CDTF">2019-10-21T13:40:50Z</dcterms:modified>
</cp:coreProperties>
</file>