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F4E6D-C60C-420D-A180-EA5A8CCA6A8C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E63DE-BB62-4A1A-9684-6D6102BD0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09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B993A-E323-4AF5-BD74-9F542CBDA6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27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92EE6-4B02-4617-A7C0-5366A8713861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EC8-1F99-4495-AA48-30C1E3D32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086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92EE6-4B02-4617-A7C0-5366A8713861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EC8-1F99-4495-AA48-30C1E3D32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55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92EE6-4B02-4617-A7C0-5366A8713861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EC8-1F99-4495-AA48-30C1E3D32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75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92EE6-4B02-4617-A7C0-5366A8713861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EC8-1F99-4495-AA48-30C1E3D32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4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92EE6-4B02-4617-A7C0-5366A8713861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EC8-1F99-4495-AA48-30C1E3D32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1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92EE6-4B02-4617-A7C0-5366A8713861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EC8-1F99-4495-AA48-30C1E3D32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85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92EE6-4B02-4617-A7C0-5366A8713861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EC8-1F99-4495-AA48-30C1E3D32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3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92EE6-4B02-4617-A7C0-5366A8713861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EC8-1F99-4495-AA48-30C1E3D32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801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92EE6-4B02-4617-A7C0-5366A8713861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EC8-1F99-4495-AA48-30C1E3D32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089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92EE6-4B02-4617-A7C0-5366A8713861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EC8-1F99-4495-AA48-30C1E3D32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03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92EE6-4B02-4617-A7C0-5366A8713861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EC8-1F99-4495-AA48-30C1E3D32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92EE6-4B02-4617-A7C0-5366A8713861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B5EC8-1F99-4495-AA48-30C1E3D32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21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18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u="sng" dirty="0"/>
              <a:t>Responding to a Fire Drill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416" y="1965960"/>
            <a:ext cx="10652456" cy="4130040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Stop all talking immediately.</a:t>
            </a:r>
          </a:p>
          <a:p>
            <a:pPr lvl="0"/>
            <a:r>
              <a:rPr lang="en-US" sz="3200" dirty="0" smtClean="0"/>
              <a:t>Wait for Mr. Kamal</a:t>
            </a:r>
            <a:endParaRPr lang="en-US" sz="3200" dirty="0"/>
          </a:p>
          <a:p>
            <a:pPr lvl="0"/>
            <a:r>
              <a:rPr lang="en-US" sz="3200" dirty="0"/>
              <a:t>Do not take any items with you.</a:t>
            </a:r>
          </a:p>
          <a:p>
            <a:pPr lvl="0"/>
            <a:r>
              <a:rPr lang="en-US" sz="3200" dirty="0" smtClean="0"/>
              <a:t>Walk in a straight, quiet line to the backfield according to the map</a:t>
            </a:r>
            <a:endParaRPr lang="en-US" sz="3200" dirty="0"/>
          </a:p>
          <a:p>
            <a:endParaRPr lang="en-US" sz="3200" dirty="0"/>
          </a:p>
        </p:txBody>
      </p:sp>
      <p:pic>
        <p:nvPicPr>
          <p:cNvPr id="6146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8378" y="756849"/>
            <a:ext cx="1417637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443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 the Hallway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108" y="1972310"/>
            <a:ext cx="10300763" cy="4123690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Walk in a straight line quietly.</a:t>
            </a:r>
          </a:p>
          <a:p>
            <a:pPr lvl="0"/>
            <a:r>
              <a:rPr lang="en-US" sz="3200" dirty="0"/>
              <a:t>Stay to the right side of the hall.</a:t>
            </a:r>
          </a:p>
          <a:p>
            <a:pPr lvl="0"/>
            <a:r>
              <a:rPr lang="en-US" sz="3200" dirty="0"/>
              <a:t>Keep hands and feet away from the walls.</a:t>
            </a:r>
          </a:p>
          <a:p>
            <a:pPr lvl="0"/>
            <a:r>
              <a:rPr lang="en-US" sz="3200" dirty="0"/>
              <a:t>Be mindful of “Quiet Zones</a:t>
            </a:r>
            <a:r>
              <a:rPr lang="en-US" sz="3200" dirty="0" smtClean="0"/>
              <a:t>” where other students are working</a:t>
            </a:r>
            <a:endParaRPr lang="en-US" sz="3200" dirty="0"/>
          </a:p>
        </p:txBody>
      </p:sp>
      <p:pic>
        <p:nvPicPr>
          <p:cNvPr id="7170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7104" y="615950"/>
            <a:ext cx="2606675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678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Somebody Comes 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446" y="1865786"/>
            <a:ext cx="8695655" cy="4581905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Continue working quietly.</a:t>
            </a:r>
          </a:p>
          <a:p>
            <a:pPr lvl="0"/>
            <a:r>
              <a:rPr lang="en-US" sz="3200" dirty="0"/>
              <a:t>ONLY the designated greeter will stand and open the door.</a:t>
            </a:r>
          </a:p>
          <a:p>
            <a:pPr lvl="0"/>
            <a:r>
              <a:rPr lang="en-US" sz="3200" dirty="0"/>
              <a:t>The greeter will welcome the guest at the teacher’s request.</a:t>
            </a:r>
          </a:p>
          <a:p>
            <a:endParaRPr lang="en-US" sz="3200" dirty="0"/>
          </a:p>
        </p:txBody>
      </p:sp>
      <p:pic>
        <p:nvPicPr>
          <p:cNvPr id="8194" name="Picture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0101" y="845025"/>
            <a:ext cx="17526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230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Work as a team.</a:t>
            </a:r>
          </a:p>
          <a:p>
            <a:pPr lvl="0"/>
            <a:r>
              <a:rPr lang="en-US" dirty="0"/>
              <a:t>Value and listen to each person’s response.</a:t>
            </a:r>
          </a:p>
          <a:p>
            <a:pPr lvl="0"/>
            <a:r>
              <a:rPr lang="en-US" dirty="0"/>
              <a:t>Compromise.</a:t>
            </a:r>
          </a:p>
          <a:p>
            <a:pPr lvl="0"/>
            <a:r>
              <a:rPr lang="en-US" dirty="0"/>
              <a:t>Take turns.</a:t>
            </a:r>
          </a:p>
          <a:p>
            <a:pPr lvl="0"/>
            <a:r>
              <a:rPr lang="en-US" dirty="0"/>
              <a:t>Equally share the responsibility.</a:t>
            </a:r>
          </a:p>
          <a:p>
            <a:endParaRPr lang="en-US" dirty="0"/>
          </a:p>
        </p:txBody>
      </p:sp>
      <p:pic>
        <p:nvPicPr>
          <p:cNvPr id="9218" name="Picture 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420" y="365125"/>
            <a:ext cx="4270578" cy="2749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433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Finding Directions for Each Assignment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970" y="1588477"/>
            <a:ext cx="9872871" cy="4038600"/>
          </a:xfrm>
        </p:spPr>
        <p:txBody>
          <a:bodyPr/>
          <a:lstStyle/>
          <a:p>
            <a:pPr lvl="0"/>
            <a:r>
              <a:rPr lang="en-US" dirty="0"/>
              <a:t>Read any </a:t>
            </a:r>
            <a:r>
              <a:rPr lang="en-US" b="1" dirty="0"/>
              <a:t>bold print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Look at the board.</a:t>
            </a:r>
          </a:p>
          <a:p>
            <a:pPr lvl="0"/>
            <a:r>
              <a:rPr lang="en-US" dirty="0"/>
              <a:t>Think back.</a:t>
            </a:r>
          </a:p>
          <a:p>
            <a:pPr lvl="0"/>
            <a:r>
              <a:rPr lang="en-US" dirty="0"/>
              <a:t>If you are unable to find the directions, raise your hand and wait for the </a:t>
            </a:r>
            <a:r>
              <a:rPr lang="en-US" dirty="0" smtClean="0"/>
              <a:t>teacher</a:t>
            </a:r>
            <a:r>
              <a:rPr lang="en-US" dirty="0"/>
              <a:t> </a:t>
            </a:r>
            <a:r>
              <a:rPr lang="en-US" dirty="0" smtClean="0"/>
              <a:t>or the teaching assistant</a:t>
            </a:r>
            <a:endParaRPr lang="en-US" dirty="0"/>
          </a:p>
        </p:txBody>
      </p:sp>
      <p:pic>
        <p:nvPicPr>
          <p:cNvPr id="10242" name="Picture 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127" y="3631223"/>
            <a:ext cx="2726714" cy="272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282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Procedures &amp; Class Agreement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0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4801" y="839482"/>
            <a:ext cx="714189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5400" b="1" i="0" u="sng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+mj-lt"/>
                <a:ea typeface="SimSun" panose="02010600030101010101" pitchFamily="2" charset="-122"/>
                <a:cs typeface="Arial" panose="020B0604020202020204" pitchFamily="34" charset="0"/>
              </a:rPr>
              <a:t>Entering the Classroom</a:t>
            </a:r>
            <a:endParaRPr kumimoji="0" lang="en-US" altLang="zh-CN" sz="1600" b="1" i="0" u="sng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+mj-lt"/>
            </a:endParaRPr>
          </a:p>
        </p:txBody>
      </p:sp>
      <p:pic>
        <p:nvPicPr>
          <p:cNvPr id="1031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6892" y="418485"/>
            <a:ext cx="3086639" cy="3793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04801" y="2415370"/>
            <a:ext cx="6869722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49275" algn="l"/>
              </a:tabLst>
            </a:pPr>
            <a:r>
              <a:rPr kumimoji="0" lang="en-US" altLang="zh-CN" sz="36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Please Enter only through the ENTER door.</a:t>
            </a:r>
            <a:endParaRPr kumimoji="0" lang="en-US" altLang="zh-CN" sz="11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49275" algn="l"/>
              </a:tabLst>
            </a:pPr>
            <a:r>
              <a:rPr kumimoji="0" lang="en-US" altLang="zh-CN" sz="36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Walk in QUIETLY.  </a:t>
            </a:r>
            <a:endParaRPr kumimoji="0" lang="en-US" altLang="zh-CN" sz="11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49275" algn="l"/>
              </a:tabLst>
            </a:pPr>
            <a:r>
              <a:rPr kumimoji="0" lang="en-US" altLang="zh-CN" sz="36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Sit</a:t>
            </a:r>
            <a:r>
              <a:rPr kumimoji="0" lang="en-US" altLang="zh-CN" sz="3600" b="0" i="0" u="none" strike="noStrike" cap="none" normalizeH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 down and get to work!</a:t>
            </a:r>
          </a:p>
          <a:p>
            <a:pPr lvl="1" defTabSz="914400">
              <a:buFontTx/>
              <a:buChar char="•"/>
            </a:pPr>
            <a:r>
              <a:rPr lang="en-US" altLang="zh-CN" sz="3200" baseline="0" dirty="0" smtClean="0">
                <a:solidFill>
                  <a:schemeClr val="accent1"/>
                </a:solidFill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Copy</a:t>
            </a:r>
            <a:r>
              <a:rPr lang="en-US" altLang="zh-CN" sz="3200" dirty="0" smtClean="0">
                <a:solidFill>
                  <a:schemeClr val="accent1"/>
                </a:solidFill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 the agenda</a:t>
            </a:r>
          </a:p>
          <a:p>
            <a:pPr lvl="1" defTabSz="914400">
              <a:buFontTx/>
              <a:buChar char="•"/>
            </a:pPr>
            <a:r>
              <a:rPr kumimoji="0" lang="en-US" altLang="zh-CN" sz="32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Start the warmup</a:t>
            </a:r>
            <a:endParaRPr kumimoji="0" lang="en-US" altLang="zh-CN" sz="32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9003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008185" y="615980"/>
            <a:ext cx="344235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4400" b="1" i="0" u="sng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+mj-lt"/>
                <a:ea typeface="SimSun" panose="02010600030101010101" pitchFamily="2" charset="-122"/>
                <a:cs typeface="Arial" panose="020B0604020202020204" pitchFamily="34" charset="0"/>
              </a:rPr>
              <a:t>Leaving Class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36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+mj-lt"/>
            </a:endParaRPr>
          </a:p>
        </p:txBody>
      </p:sp>
      <p:pic>
        <p:nvPicPr>
          <p:cNvPr id="1031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6892" y="418485"/>
            <a:ext cx="3086639" cy="3793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04801" y="2353817"/>
            <a:ext cx="686972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49275" algn="l"/>
              </a:tabLst>
            </a:pPr>
            <a:r>
              <a:rPr kumimoji="0" lang="en-US" altLang="zh-CN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Raise your hand and </a:t>
            </a:r>
            <a:r>
              <a:rPr kumimoji="0" lang="en-US" altLang="zh-CN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ASK –</a:t>
            </a:r>
            <a:r>
              <a:rPr kumimoji="0" lang="en-US" altLang="zh-CN" sz="36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kumimoji="0" lang="en-US" altLang="zh-CN" sz="3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I don’t need to know that you have to pee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49275" algn="l"/>
              </a:tabLst>
            </a:pPr>
            <a:r>
              <a:rPr lang="en-US" altLang="zh-CN" sz="3600" b="0" i="1" baseline="0" dirty="0" smtClean="0"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Write</a:t>
            </a:r>
            <a:r>
              <a:rPr lang="en-US" altLang="zh-CN" sz="3600" b="0" i="1" dirty="0" smtClean="0"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 a pass on the day (Location + Time)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49275" algn="l"/>
              </a:tabLst>
            </a:pPr>
            <a:r>
              <a:rPr kumimoji="0" lang="en-US" altLang="zh-CN" sz="36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Bring</a:t>
            </a:r>
            <a:r>
              <a:rPr kumimoji="0" lang="en-US" altLang="zh-CN" sz="3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SimSun" panose="02010600030101010101" pitchFamily="2" charset="-122"/>
                <a:cs typeface="Arial" panose="020B0604020202020204" pitchFamily="34" charset="0"/>
              </a:rPr>
              <a:t> it to Mr. Kamal</a:t>
            </a:r>
            <a:endParaRPr kumimoji="0" lang="en-US" alt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9069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First 5 Minutes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1" y="2057400"/>
            <a:ext cx="6663906" cy="4038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Timekeeper starts the timer</a:t>
            </a:r>
          </a:p>
          <a:p>
            <a:r>
              <a:rPr lang="en-US" sz="3600" dirty="0" smtClean="0"/>
              <a:t>Sharpen Pencils</a:t>
            </a:r>
          </a:p>
          <a:p>
            <a:r>
              <a:rPr lang="en-US" sz="3600" dirty="0" smtClean="0"/>
              <a:t>Get your stuff together</a:t>
            </a:r>
          </a:p>
          <a:p>
            <a:r>
              <a:rPr lang="en-US" sz="3600" dirty="0" smtClean="0"/>
              <a:t>After the timer goes off you are settled in</a:t>
            </a:r>
            <a:endParaRPr lang="en-US" sz="3600" dirty="0"/>
          </a:p>
        </p:txBody>
      </p:sp>
      <p:pic>
        <p:nvPicPr>
          <p:cNvPr id="1026" name="Picture 2" descr="Image result for tim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445" y="964344"/>
            <a:ext cx="3778006" cy="3778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832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u="sng" dirty="0"/>
              <a:t>Turning in Papers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/>
              <a:t>Make sure your heading is on the paper.</a:t>
            </a:r>
          </a:p>
          <a:p>
            <a:pPr lvl="0"/>
            <a:r>
              <a:rPr lang="en-US" sz="3600" dirty="0"/>
              <a:t>If there is more than one page, staple your papers.</a:t>
            </a:r>
          </a:p>
          <a:p>
            <a:pPr lvl="0"/>
            <a:r>
              <a:rPr lang="en-US" sz="3600" dirty="0" smtClean="0"/>
              <a:t>Give your work to the right person!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2052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4073" y="4082241"/>
            <a:ext cx="1782763" cy="160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945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u="sng" dirty="0"/>
              <a:t>When You Finish Early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Finish any incomplete assignments.</a:t>
            </a:r>
          </a:p>
          <a:p>
            <a:pPr lvl="0"/>
            <a:r>
              <a:rPr lang="en-US" dirty="0"/>
              <a:t>Work on homework.</a:t>
            </a:r>
          </a:p>
          <a:p>
            <a:pPr lvl="0"/>
            <a:r>
              <a:rPr lang="en-US" dirty="0"/>
              <a:t>Make flashcards to study.</a:t>
            </a:r>
          </a:p>
          <a:p>
            <a:pPr lvl="0"/>
            <a:r>
              <a:rPr lang="en-US" dirty="0"/>
              <a:t>Read ahead in your textbook.</a:t>
            </a:r>
          </a:p>
          <a:p>
            <a:pPr lvl="0"/>
            <a:r>
              <a:rPr lang="en-US" dirty="0"/>
              <a:t>Start an anchor activity to show what you know about the current standard.</a:t>
            </a:r>
          </a:p>
          <a:p>
            <a:endParaRPr lang="en-US" dirty="0"/>
          </a:p>
        </p:txBody>
      </p:sp>
      <p:pic>
        <p:nvPicPr>
          <p:cNvPr id="4098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7082" y="905669"/>
            <a:ext cx="1676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578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u="sng" dirty="0"/>
              <a:t>Missing Materials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75692"/>
            <a:ext cx="10101471" cy="4220308"/>
          </a:xfrm>
        </p:spPr>
        <p:txBody>
          <a:bodyPr/>
          <a:lstStyle/>
          <a:p>
            <a:pPr lvl="0"/>
            <a:r>
              <a:rPr lang="en-US" dirty="0"/>
              <a:t>You should have your own materials every day.</a:t>
            </a:r>
          </a:p>
          <a:p>
            <a:pPr lvl="0"/>
            <a:r>
              <a:rPr lang="en-US" dirty="0"/>
              <a:t>If an emergency occurs, you may borrow from the class supply.  You must turn in something for collateral to borrow.</a:t>
            </a:r>
          </a:p>
          <a:p>
            <a:pPr lvl="0"/>
            <a:r>
              <a:rPr lang="en-US" dirty="0"/>
              <a:t>PLEASE RETURN BORROWED MATERIALS BEFORE LEAVING</a:t>
            </a:r>
            <a:r>
              <a:rPr lang="en-US" dirty="0" smtClean="0"/>
              <a:t>!!!!!</a:t>
            </a:r>
          </a:p>
          <a:p>
            <a:pPr lvl="0"/>
            <a:r>
              <a:rPr lang="en-US" dirty="0" smtClean="0"/>
              <a:t>When they’re gone, they’re gone</a:t>
            </a:r>
            <a:endParaRPr lang="en-US" dirty="0"/>
          </a:p>
          <a:p>
            <a:endParaRPr lang="en-US" dirty="0"/>
          </a:p>
        </p:txBody>
      </p:sp>
      <p:pic>
        <p:nvPicPr>
          <p:cNvPr id="3074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406" y="3841469"/>
            <a:ext cx="3589023" cy="2550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828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u="sng" dirty="0"/>
              <a:t>When a School-wide Announcement is Made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/>
              <a:t>Stop what you are doing or saying.</a:t>
            </a:r>
          </a:p>
          <a:p>
            <a:pPr lvl="0"/>
            <a:r>
              <a:rPr lang="en-US" sz="3200" dirty="0"/>
              <a:t>Listen carefully.</a:t>
            </a:r>
          </a:p>
          <a:p>
            <a:pPr lvl="0"/>
            <a:r>
              <a:rPr lang="en-US" sz="3200" dirty="0"/>
              <a:t>Hold any questions until the end of the announcement.</a:t>
            </a:r>
          </a:p>
        </p:txBody>
      </p:sp>
      <p:pic>
        <p:nvPicPr>
          <p:cNvPr id="5122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9212" y="3279808"/>
            <a:ext cx="2590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340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385</Words>
  <Application>Microsoft Office PowerPoint</Application>
  <PresentationFormat>Widescreen</PresentationFormat>
  <Paragraphs>61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SimSun</vt:lpstr>
      <vt:lpstr>Arial</vt:lpstr>
      <vt:lpstr>Calibri</vt:lpstr>
      <vt:lpstr>Calibri Light</vt:lpstr>
      <vt:lpstr>Comic Sans MS</vt:lpstr>
      <vt:lpstr>等线</vt:lpstr>
      <vt:lpstr>Office Theme</vt:lpstr>
      <vt:lpstr>PowerPoint Presentation</vt:lpstr>
      <vt:lpstr>Procedures &amp; Class Agreement</vt:lpstr>
      <vt:lpstr>PowerPoint Presentation</vt:lpstr>
      <vt:lpstr>PowerPoint Presentation</vt:lpstr>
      <vt:lpstr>First 5 Minutes</vt:lpstr>
      <vt:lpstr> Turning in Papers</vt:lpstr>
      <vt:lpstr> When You Finish Early </vt:lpstr>
      <vt:lpstr> Missing Materials  </vt:lpstr>
      <vt:lpstr> When a School-wide Announcement is Made </vt:lpstr>
      <vt:lpstr> Responding to a Fire Drill </vt:lpstr>
      <vt:lpstr>In the Hallway</vt:lpstr>
      <vt:lpstr>When Somebody Comes in </vt:lpstr>
      <vt:lpstr>Group Work</vt:lpstr>
      <vt:lpstr>Finding Directions for Each Assignment 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 Kamal</dc:creator>
  <cp:lastModifiedBy>Derek Kamal</cp:lastModifiedBy>
  <cp:revision>1</cp:revision>
  <dcterms:created xsi:type="dcterms:W3CDTF">2018-08-08T14:49:48Z</dcterms:created>
  <dcterms:modified xsi:type="dcterms:W3CDTF">2018-08-08T14:50:06Z</dcterms:modified>
</cp:coreProperties>
</file>